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6" r:id="rId3"/>
    <p:sldId id="260" r:id="rId4"/>
    <p:sldId id="262" r:id="rId5"/>
    <p:sldId id="259" r:id="rId6"/>
    <p:sldId id="263" r:id="rId7"/>
    <p:sldId id="281" r:id="rId8"/>
    <p:sldId id="272" r:id="rId9"/>
    <p:sldId id="274" r:id="rId10"/>
    <p:sldId id="275" r:id="rId11"/>
    <p:sldId id="282" r:id="rId12"/>
    <p:sldId id="277" r:id="rId13"/>
    <p:sldId id="287" r:id="rId14"/>
    <p:sldId id="264" r:id="rId15"/>
    <p:sldId id="283" r:id="rId16"/>
    <p:sldId id="288" r:id="rId17"/>
    <p:sldId id="271" r:id="rId18"/>
    <p:sldId id="284" r:id="rId19"/>
    <p:sldId id="261" r:id="rId20"/>
    <p:sldId id="289" r:id="rId21"/>
    <p:sldId id="285" r:id="rId22"/>
    <p:sldId id="278" r:id="rId23"/>
    <p:sldId id="279" r:id="rId24"/>
    <p:sldId id="286" r:id="rId25"/>
    <p:sldId id="258" r:id="rId26"/>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E6D7"/>
    <a:srgbClr val="000000"/>
    <a:srgbClr val="0F8F86"/>
    <a:srgbClr val="13B5A9"/>
    <a:srgbClr val="14BBAF"/>
    <a:srgbClr val="119F95"/>
    <a:srgbClr val="F49D00"/>
    <a:srgbClr val="A330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86" autoAdjust="0"/>
    <p:restoredTop sz="94660"/>
  </p:normalViewPr>
  <p:slideViewPr>
    <p:cSldViewPr snapToGrid="0">
      <p:cViewPr varScale="1">
        <p:scale>
          <a:sx n="64" d="100"/>
          <a:sy n="64" d="100"/>
        </p:scale>
        <p:origin x="84"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2.jpg>
</file>

<file path=ppt/media/image3.jpg>
</file>

<file path=ppt/media/image4.jpg>
</file>

<file path=ppt/media/image5.jp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70C18A-0E01-43F1-A493-FC8EE07F6EC9}" type="datetimeFigureOut">
              <a:rPr lang="zh-CN" altLang="en-US" smtClean="0"/>
              <a:t>2018/5/19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084C80-2792-4B1D-B112-07AEC76638CF}" type="slidenum">
              <a:rPr lang="zh-CN" altLang="en-US" smtClean="0"/>
              <a:t>‹#›</a:t>
            </a:fld>
            <a:endParaRPr lang="zh-CN" altLang="en-US"/>
          </a:p>
        </p:txBody>
      </p:sp>
    </p:spTree>
    <p:extLst>
      <p:ext uri="{BB962C8B-B14F-4D97-AF65-F5344CB8AC3E}">
        <p14:creationId xmlns:p14="http://schemas.microsoft.com/office/powerpoint/2010/main" val="2551075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a:t>
            </a:fld>
            <a:endParaRPr lang="zh-CN" altLang="en-US"/>
          </a:p>
        </p:txBody>
      </p:sp>
    </p:spTree>
    <p:extLst>
      <p:ext uri="{BB962C8B-B14F-4D97-AF65-F5344CB8AC3E}">
        <p14:creationId xmlns:p14="http://schemas.microsoft.com/office/powerpoint/2010/main" val="446460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10</a:t>
            </a:fld>
            <a:endParaRPr lang="zh-CN" altLang="en-US"/>
          </a:p>
        </p:txBody>
      </p:sp>
    </p:spTree>
    <p:extLst>
      <p:ext uri="{BB962C8B-B14F-4D97-AF65-F5344CB8AC3E}">
        <p14:creationId xmlns:p14="http://schemas.microsoft.com/office/powerpoint/2010/main" val="4776677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11</a:t>
            </a:fld>
            <a:endParaRPr lang="zh-CN" altLang="en-US"/>
          </a:p>
        </p:txBody>
      </p:sp>
    </p:spTree>
    <p:extLst>
      <p:ext uri="{BB962C8B-B14F-4D97-AF65-F5344CB8AC3E}">
        <p14:creationId xmlns:p14="http://schemas.microsoft.com/office/powerpoint/2010/main" val="2214014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12</a:t>
            </a:fld>
            <a:endParaRPr lang="zh-CN" altLang="en-US"/>
          </a:p>
        </p:txBody>
      </p:sp>
    </p:spTree>
    <p:extLst>
      <p:ext uri="{BB962C8B-B14F-4D97-AF65-F5344CB8AC3E}">
        <p14:creationId xmlns:p14="http://schemas.microsoft.com/office/powerpoint/2010/main" val="1601875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14</a:t>
            </a:fld>
            <a:endParaRPr lang="zh-CN" altLang="en-US"/>
          </a:p>
        </p:txBody>
      </p:sp>
    </p:spTree>
    <p:extLst>
      <p:ext uri="{BB962C8B-B14F-4D97-AF65-F5344CB8AC3E}">
        <p14:creationId xmlns:p14="http://schemas.microsoft.com/office/powerpoint/2010/main" val="33549603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15</a:t>
            </a:fld>
            <a:endParaRPr lang="zh-CN" altLang="en-US"/>
          </a:p>
        </p:txBody>
      </p:sp>
    </p:spTree>
    <p:extLst>
      <p:ext uri="{BB962C8B-B14F-4D97-AF65-F5344CB8AC3E}">
        <p14:creationId xmlns:p14="http://schemas.microsoft.com/office/powerpoint/2010/main" val="32894462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17</a:t>
            </a:fld>
            <a:endParaRPr lang="zh-CN" altLang="en-US"/>
          </a:p>
        </p:txBody>
      </p:sp>
    </p:spTree>
    <p:extLst>
      <p:ext uri="{BB962C8B-B14F-4D97-AF65-F5344CB8AC3E}">
        <p14:creationId xmlns:p14="http://schemas.microsoft.com/office/powerpoint/2010/main" val="2760226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18</a:t>
            </a:fld>
            <a:endParaRPr lang="zh-CN" altLang="en-US"/>
          </a:p>
        </p:txBody>
      </p:sp>
    </p:spTree>
    <p:extLst>
      <p:ext uri="{BB962C8B-B14F-4D97-AF65-F5344CB8AC3E}">
        <p14:creationId xmlns:p14="http://schemas.microsoft.com/office/powerpoint/2010/main" val="41853061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19</a:t>
            </a:fld>
            <a:endParaRPr lang="zh-CN" altLang="en-US"/>
          </a:p>
        </p:txBody>
      </p:sp>
    </p:spTree>
    <p:extLst>
      <p:ext uri="{BB962C8B-B14F-4D97-AF65-F5344CB8AC3E}">
        <p14:creationId xmlns:p14="http://schemas.microsoft.com/office/powerpoint/2010/main" val="25573073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21</a:t>
            </a:fld>
            <a:endParaRPr lang="zh-CN" altLang="en-US"/>
          </a:p>
        </p:txBody>
      </p:sp>
    </p:spTree>
    <p:extLst>
      <p:ext uri="{BB962C8B-B14F-4D97-AF65-F5344CB8AC3E}">
        <p14:creationId xmlns:p14="http://schemas.microsoft.com/office/powerpoint/2010/main" val="28880923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22</a:t>
            </a:fld>
            <a:endParaRPr lang="zh-CN" altLang="en-US"/>
          </a:p>
        </p:txBody>
      </p:sp>
    </p:spTree>
    <p:extLst>
      <p:ext uri="{BB962C8B-B14F-4D97-AF65-F5344CB8AC3E}">
        <p14:creationId xmlns:p14="http://schemas.microsoft.com/office/powerpoint/2010/main" val="3981884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2</a:t>
            </a:fld>
            <a:endParaRPr lang="zh-CN" altLang="en-US"/>
          </a:p>
        </p:txBody>
      </p:sp>
    </p:spTree>
    <p:extLst>
      <p:ext uri="{BB962C8B-B14F-4D97-AF65-F5344CB8AC3E}">
        <p14:creationId xmlns:p14="http://schemas.microsoft.com/office/powerpoint/2010/main" val="39539700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23</a:t>
            </a:fld>
            <a:endParaRPr lang="zh-CN" altLang="en-US"/>
          </a:p>
        </p:txBody>
      </p:sp>
    </p:spTree>
    <p:extLst>
      <p:ext uri="{BB962C8B-B14F-4D97-AF65-F5344CB8AC3E}">
        <p14:creationId xmlns:p14="http://schemas.microsoft.com/office/powerpoint/2010/main" val="42321543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24</a:t>
            </a:fld>
            <a:endParaRPr lang="zh-CN" altLang="en-US"/>
          </a:p>
        </p:txBody>
      </p:sp>
    </p:spTree>
    <p:extLst>
      <p:ext uri="{BB962C8B-B14F-4D97-AF65-F5344CB8AC3E}">
        <p14:creationId xmlns:p14="http://schemas.microsoft.com/office/powerpoint/2010/main" val="21863575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t>25</a:t>
            </a:fld>
            <a:endParaRPr lang="en-US" dirty="0"/>
          </a:p>
        </p:txBody>
      </p:sp>
    </p:spTree>
    <p:extLst>
      <p:ext uri="{BB962C8B-B14F-4D97-AF65-F5344CB8AC3E}">
        <p14:creationId xmlns:p14="http://schemas.microsoft.com/office/powerpoint/2010/main" val="4271750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3</a:t>
            </a:fld>
            <a:endParaRPr lang="zh-CN" altLang="en-US"/>
          </a:p>
        </p:txBody>
      </p:sp>
    </p:spTree>
    <p:extLst>
      <p:ext uri="{BB962C8B-B14F-4D97-AF65-F5344CB8AC3E}">
        <p14:creationId xmlns:p14="http://schemas.microsoft.com/office/powerpoint/2010/main" val="806141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4</a:t>
            </a:fld>
            <a:endParaRPr lang="zh-CN" altLang="en-US"/>
          </a:p>
        </p:txBody>
      </p:sp>
    </p:spTree>
    <p:extLst>
      <p:ext uri="{BB962C8B-B14F-4D97-AF65-F5344CB8AC3E}">
        <p14:creationId xmlns:p14="http://schemas.microsoft.com/office/powerpoint/2010/main" val="23815119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5</a:t>
            </a:fld>
            <a:endParaRPr lang="zh-CN" altLang="en-US"/>
          </a:p>
        </p:txBody>
      </p:sp>
    </p:spTree>
    <p:extLst>
      <p:ext uri="{BB962C8B-B14F-4D97-AF65-F5344CB8AC3E}">
        <p14:creationId xmlns:p14="http://schemas.microsoft.com/office/powerpoint/2010/main" val="1464831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6</a:t>
            </a:fld>
            <a:endParaRPr lang="zh-CN" altLang="en-US"/>
          </a:p>
        </p:txBody>
      </p:sp>
    </p:spTree>
    <p:extLst>
      <p:ext uri="{BB962C8B-B14F-4D97-AF65-F5344CB8AC3E}">
        <p14:creationId xmlns:p14="http://schemas.microsoft.com/office/powerpoint/2010/main" val="2573386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7</a:t>
            </a:fld>
            <a:endParaRPr lang="zh-CN" altLang="en-US"/>
          </a:p>
        </p:txBody>
      </p:sp>
    </p:spTree>
    <p:extLst>
      <p:ext uri="{BB962C8B-B14F-4D97-AF65-F5344CB8AC3E}">
        <p14:creationId xmlns:p14="http://schemas.microsoft.com/office/powerpoint/2010/main" val="36503085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8</a:t>
            </a:fld>
            <a:endParaRPr lang="zh-CN" altLang="en-US"/>
          </a:p>
        </p:txBody>
      </p:sp>
    </p:spTree>
    <p:extLst>
      <p:ext uri="{BB962C8B-B14F-4D97-AF65-F5344CB8AC3E}">
        <p14:creationId xmlns:p14="http://schemas.microsoft.com/office/powerpoint/2010/main" val="1149170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6084C80-2792-4B1D-B112-07AEC76638CF}" type="slidenum">
              <a:rPr lang="zh-CN" altLang="en-US" smtClean="0"/>
              <a:t>9</a:t>
            </a:fld>
            <a:endParaRPr lang="zh-CN" altLang="en-US"/>
          </a:p>
        </p:txBody>
      </p:sp>
    </p:spTree>
    <p:extLst>
      <p:ext uri="{BB962C8B-B14F-4D97-AF65-F5344CB8AC3E}">
        <p14:creationId xmlns:p14="http://schemas.microsoft.com/office/powerpoint/2010/main" val="18388898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272730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67526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A5654F56-9967-49AA-9479-46BDD512A16A}"/>
              </a:ext>
            </a:extLst>
          </p:cNvPr>
          <p:cNvSpPr>
            <a:spLocks noGrp="1"/>
          </p:cNvSpPr>
          <p:nvPr>
            <p:ph type="pic" sz="quarter" idx="10"/>
          </p:nvPr>
        </p:nvSpPr>
        <p:spPr>
          <a:xfrm>
            <a:off x="552450" y="495300"/>
            <a:ext cx="4895850" cy="5524500"/>
          </a:xfrm>
        </p:spPr>
        <p:txBody>
          <a:bodyPr/>
          <a:lstStyle/>
          <a:p>
            <a:endParaRPr lang="zh-CN" altLang="en-US"/>
          </a:p>
        </p:txBody>
      </p:sp>
    </p:spTree>
    <p:extLst>
      <p:ext uri="{BB962C8B-B14F-4D97-AF65-F5344CB8AC3E}">
        <p14:creationId xmlns:p14="http://schemas.microsoft.com/office/powerpoint/2010/main" val="186740982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FBAF7F52-1C25-449A-AB10-DDF66729C8A4}"/>
              </a:ext>
            </a:extLst>
          </p:cNvPr>
          <p:cNvSpPr>
            <a:spLocks noGrp="1"/>
          </p:cNvSpPr>
          <p:nvPr>
            <p:ph type="pic" sz="quarter" idx="10"/>
          </p:nvPr>
        </p:nvSpPr>
        <p:spPr>
          <a:xfrm>
            <a:off x="0" y="0"/>
            <a:ext cx="12192000" cy="6858000"/>
          </a:xfrm>
        </p:spPr>
        <p:txBody>
          <a:bodyPr/>
          <a:lstStyle/>
          <a:p>
            <a:endParaRPr lang="zh-CN" altLang="en-US"/>
          </a:p>
        </p:txBody>
      </p:sp>
      <p:sp>
        <p:nvSpPr>
          <p:cNvPr id="3" name="图片占位符 2">
            <a:extLst>
              <a:ext uri="{FF2B5EF4-FFF2-40B4-BE49-F238E27FC236}">
                <a16:creationId xmlns:a16="http://schemas.microsoft.com/office/drawing/2014/main" id="{4C62ECAA-1126-48F7-8979-56557BEB88D5}"/>
              </a:ext>
            </a:extLst>
          </p:cNvPr>
          <p:cNvSpPr>
            <a:spLocks noGrp="1"/>
          </p:cNvSpPr>
          <p:nvPr>
            <p:ph type="pic" sz="quarter" idx="11"/>
          </p:nvPr>
        </p:nvSpPr>
        <p:spPr>
          <a:xfrm>
            <a:off x="361950" y="990600"/>
            <a:ext cx="4171950" cy="4972050"/>
          </a:xfrm>
        </p:spPr>
        <p:txBody>
          <a:bodyPr/>
          <a:lstStyle/>
          <a:p>
            <a:endParaRPr lang="zh-CN" altLang="en-US"/>
          </a:p>
        </p:txBody>
      </p:sp>
    </p:spTree>
    <p:extLst>
      <p:ext uri="{BB962C8B-B14F-4D97-AF65-F5344CB8AC3E}">
        <p14:creationId xmlns:p14="http://schemas.microsoft.com/office/powerpoint/2010/main" val="261744687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千图网海量PPT模板www.58pic.com”">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F8A3DE19-D96E-400C-A50D-C3AB7B28CB69}"/>
              </a:ext>
            </a:extLst>
          </p:cNvPr>
          <p:cNvSpPr>
            <a:spLocks noGrp="1"/>
          </p:cNvSpPr>
          <p:nvPr>
            <p:ph type="pic" sz="quarter" idx="10"/>
          </p:nvPr>
        </p:nvSpPr>
        <p:spPr>
          <a:xfrm>
            <a:off x="642155" y="1241686"/>
            <a:ext cx="7286625" cy="4735512"/>
          </a:xfrm>
        </p:spPr>
        <p:txBody>
          <a:bodyPr/>
          <a:lstStyle/>
          <a:p>
            <a:endParaRPr lang="zh-CN" altLang="en-US"/>
          </a:p>
        </p:txBody>
      </p:sp>
      <p:sp>
        <p:nvSpPr>
          <p:cNvPr id="4" name="图片占位符 2">
            <a:extLst>
              <a:ext uri="{FF2B5EF4-FFF2-40B4-BE49-F238E27FC236}">
                <a16:creationId xmlns:a16="http://schemas.microsoft.com/office/drawing/2014/main" id="{7534A447-1FAE-4CF0-A16A-A0CB2A095FF0}"/>
              </a:ext>
            </a:extLst>
          </p:cNvPr>
          <p:cNvSpPr>
            <a:spLocks noGrp="1"/>
          </p:cNvSpPr>
          <p:nvPr>
            <p:ph type="pic" sz="quarter" idx="11"/>
          </p:nvPr>
        </p:nvSpPr>
        <p:spPr>
          <a:xfrm>
            <a:off x="8366078" y="1241686"/>
            <a:ext cx="3195281" cy="4735512"/>
          </a:xfrm>
        </p:spPr>
        <p:txBody>
          <a:bodyPr/>
          <a:lstStyle/>
          <a:p>
            <a:endParaRPr lang="zh-CN" altLang="en-US"/>
          </a:p>
        </p:txBody>
      </p:sp>
    </p:spTree>
    <p:extLst>
      <p:ext uri="{BB962C8B-B14F-4D97-AF65-F5344CB8AC3E}">
        <p14:creationId xmlns:p14="http://schemas.microsoft.com/office/powerpoint/2010/main" val="65503732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千图网海量PPT模板www.58pic.com”">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F8A3DE19-D96E-400C-A50D-C3AB7B28CB69}"/>
              </a:ext>
            </a:extLst>
          </p:cNvPr>
          <p:cNvSpPr>
            <a:spLocks noGrp="1"/>
          </p:cNvSpPr>
          <p:nvPr>
            <p:ph type="pic" sz="quarter" idx="10"/>
          </p:nvPr>
        </p:nvSpPr>
        <p:spPr>
          <a:xfrm>
            <a:off x="683099" y="3584998"/>
            <a:ext cx="4352926" cy="2828927"/>
          </a:xfrm>
        </p:spPr>
        <p:txBody>
          <a:bodyPr/>
          <a:lstStyle/>
          <a:p>
            <a:endParaRPr lang="zh-CN" altLang="en-US"/>
          </a:p>
        </p:txBody>
      </p:sp>
      <p:sp>
        <p:nvSpPr>
          <p:cNvPr id="4" name="图片占位符 2">
            <a:extLst>
              <a:ext uri="{FF2B5EF4-FFF2-40B4-BE49-F238E27FC236}">
                <a16:creationId xmlns:a16="http://schemas.microsoft.com/office/drawing/2014/main" id="{7534A447-1FAE-4CF0-A16A-A0CB2A095FF0}"/>
              </a:ext>
            </a:extLst>
          </p:cNvPr>
          <p:cNvSpPr>
            <a:spLocks noGrp="1"/>
          </p:cNvSpPr>
          <p:nvPr>
            <p:ph type="pic" sz="quarter" idx="11"/>
          </p:nvPr>
        </p:nvSpPr>
        <p:spPr>
          <a:xfrm>
            <a:off x="5295332" y="468404"/>
            <a:ext cx="6114196" cy="2828927"/>
          </a:xfrm>
        </p:spPr>
        <p:txBody>
          <a:bodyPr/>
          <a:lstStyle/>
          <a:p>
            <a:endParaRPr lang="zh-CN" altLang="en-US"/>
          </a:p>
        </p:txBody>
      </p:sp>
      <p:sp>
        <p:nvSpPr>
          <p:cNvPr id="5" name="图片占位符 2">
            <a:extLst>
              <a:ext uri="{FF2B5EF4-FFF2-40B4-BE49-F238E27FC236}">
                <a16:creationId xmlns:a16="http://schemas.microsoft.com/office/drawing/2014/main" id="{BA978ADE-471A-4D68-A29C-01F106317F01}"/>
              </a:ext>
            </a:extLst>
          </p:cNvPr>
          <p:cNvSpPr>
            <a:spLocks noGrp="1"/>
          </p:cNvSpPr>
          <p:nvPr>
            <p:ph type="pic" sz="quarter" idx="12"/>
          </p:nvPr>
        </p:nvSpPr>
        <p:spPr>
          <a:xfrm>
            <a:off x="683099" y="468404"/>
            <a:ext cx="4352926" cy="2828927"/>
          </a:xfrm>
        </p:spPr>
        <p:txBody>
          <a:bodyPr/>
          <a:lstStyle/>
          <a:p>
            <a:endParaRPr lang="zh-CN" altLang="en-US"/>
          </a:p>
        </p:txBody>
      </p:sp>
    </p:spTree>
    <p:extLst>
      <p:ext uri="{BB962C8B-B14F-4D97-AF65-F5344CB8AC3E}">
        <p14:creationId xmlns:p14="http://schemas.microsoft.com/office/powerpoint/2010/main" val="156231503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千图网海量PPT模板www.58pic.com”">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F8A3DE19-D96E-400C-A50D-C3AB7B28CB69}"/>
              </a:ext>
            </a:extLst>
          </p:cNvPr>
          <p:cNvSpPr>
            <a:spLocks noGrp="1"/>
          </p:cNvSpPr>
          <p:nvPr>
            <p:ph type="pic" sz="quarter" idx="10"/>
          </p:nvPr>
        </p:nvSpPr>
        <p:spPr>
          <a:xfrm>
            <a:off x="2593785" y="3666885"/>
            <a:ext cx="4352926" cy="2828927"/>
          </a:xfrm>
        </p:spPr>
        <p:txBody>
          <a:bodyPr/>
          <a:lstStyle/>
          <a:p>
            <a:endParaRPr lang="zh-CN" altLang="en-US"/>
          </a:p>
        </p:txBody>
      </p:sp>
      <p:sp>
        <p:nvSpPr>
          <p:cNvPr id="5" name="图片占位符 2">
            <a:extLst>
              <a:ext uri="{FF2B5EF4-FFF2-40B4-BE49-F238E27FC236}">
                <a16:creationId xmlns:a16="http://schemas.microsoft.com/office/drawing/2014/main" id="{BA978ADE-471A-4D68-A29C-01F106317F01}"/>
              </a:ext>
            </a:extLst>
          </p:cNvPr>
          <p:cNvSpPr>
            <a:spLocks noGrp="1"/>
          </p:cNvSpPr>
          <p:nvPr>
            <p:ph type="pic" sz="quarter" idx="12"/>
          </p:nvPr>
        </p:nvSpPr>
        <p:spPr>
          <a:xfrm>
            <a:off x="2593785" y="550291"/>
            <a:ext cx="4352926" cy="2828927"/>
          </a:xfrm>
        </p:spPr>
        <p:txBody>
          <a:bodyPr/>
          <a:lstStyle/>
          <a:p>
            <a:endParaRPr lang="zh-CN" altLang="en-US"/>
          </a:p>
        </p:txBody>
      </p:sp>
      <p:sp>
        <p:nvSpPr>
          <p:cNvPr id="6" name="图片占位符 2">
            <a:extLst>
              <a:ext uri="{FF2B5EF4-FFF2-40B4-BE49-F238E27FC236}">
                <a16:creationId xmlns:a16="http://schemas.microsoft.com/office/drawing/2014/main" id="{72EE5814-9600-48DD-9C3C-3E8CA334F6DC}"/>
              </a:ext>
            </a:extLst>
          </p:cNvPr>
          <p:cNvSpPr>
            <a:spLocks noGrp="1"/>
          </p:cNvSpPr>
          <p:nvPr>
            <p:ph type="pic" sz="quarter" idx="13"/>
          </p:nvPr>
        </p:nvSpPr>
        <p:spPr>
          <a:xfrm>
            <a:off x="7249946" y="3666885"/>
            <a:ext cx="4352926" cy="2828927"/>
          </a:xfrm>
        </p:spPr>
        <p:txBody>
          <a:bodyPr/>
          <a:lstStyle/>
          <a:p>
            <a:endParaRPr lang="zh-CN" altLang="en-US"/>
          </a:p>
        </p:txBody>
      </p:sp>
      <p:sp>
        <p:nvSpPr>
          <p:cNvPr id="7" name="图片占位符 2">
            <a:extLst>
              <a:ext uri="{FF2B5EF4-FFF2-40B4-BE49-F238E27FC236}">
                <a16:creationId xmlns:a16="http://schemas.microsoft.com/office/drawing/2014/main" id="{208C608F-BDEE-43AA-80DE-77419645C9BD}"/>
              </a:ext>
            </a:extLst>
          </p:cNvPr>
          <p:cNvSpPr>
            <a:spLocks noGrp="1"/>
          </p:cNvSpPr>
          <p:nvPr>
            <p:ph type="pic" sz="quarter" idx="14"/>
          </p:nvPr>
        </p:nvSpPr>
        <p:spPr>
          <a:xfrm>
            <a:off x="7249946" y="550291"/>
            <a:ext cx="4352926" cy="2828927"/>
          </a:xfrm>
        </p:spPr>
        <p:txBody>
          <a:bodyPr/>
          <a:lstStyle/>
          <a:p>
            <a:endParaRPr lang="zh-CN" altLang="en-US"/>
          </a:p>
        </p:txBody>
      </p:sp>
    </p:spTree>
    <p:extLst>
      <p:ext uri="{BB962C8B-B14F-4D97-AF65-F5344CB8AC3E}">
        <p14:creationId xmlns:p14="http://schemas.microsoft.com/office/powerpoint/2010/main" val="179440807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4000" y="441961"/>
            <a:ext cx="4368800"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3954706" y="3801452"/>
            <a:ext cx="4511964" cy="431780"/>
          </a:xfrm>
          <a:prstGeom prst="rect">
            <a:avLst/>
          </a:prstGeom>
        </p:spPr>
        <p:txBody>
          <a:bodyPr vert="horz" lIns="0" tIns="40504" rIns="0" bIns="40504" anchor="ctr"/>
          <a:lstStyle>
            <a:lvl1pPr marL="0" indent="0" algn="ctr">
              <a:lnSpc>
                <a:spcPct val="100000"/>
              </a:lnSpc>
              <a:spcBef>
                <a:spcPts val="0"/>
              </a:spcBef>
              <a:buNone/>
              <a:defRPr sz="42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3954706" y="4385250"/>
            <a:ext cx="4511964" cy="228451"/>
          </a:xfrm>
          <a:prstGeom prst="rect">
            <a:avLst/>
          </a:prstGeom>
        </p:spPr>
        <p:txBody>
          <a:bodyPr vert="horz" lIns="0" tIns="40504" rIns="0" bIns="40504" anchor="ctr"/>
          <a:lstStyle>
            <a:lvl1pPr marL="0" indent="0" algn="ctr">
              <a:lnSpc>
                <a:spcPct val="100000"/>
              </a:lnSpc>
              <a:spcBef>
                <a:spcPts val="0"/>
              </a:spcBef>
              <a:spcAft>
                <a:spcPts val="0"/>
              </a:spcAft>
              <a:buNone/>
              <a:defRPr sz="18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3975167" y="4817825"/>
            <a:ext cx="4488039" cy="1536868"/>
          </a:xfrm>
          <a:prstGeom prst="rect">
            <a:avLst/>
          </a:prstGeom>
        </p:spPr>
        <p:txBody>
          <a:bodyPr vert="horz" lIns="0" tIns="0" rIns="0" bIns="0"/>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extLst>
      <p:ext uri="{BB962C8B-B14F-4D97-AF65-F5344CB8AC3E}">
        <p14:creationId xmlns:p14="http://schemas.microsoft.com/office/powerpoint/2010/main" val="3825659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About us (2)">
    <p:spTree>
      <p:nvGrpSpPr>
        <p:cNvPr id="1" name=""/>
        <p:cNvGrpSpPr/>
        <p:nvPr/>
      </p:nvGrpSpPr>
      <p:grpSpPr>
        <a:xfrm>
          <a:off x="0" y="0"/>
          <a:ext cx="0" cy="0"/>
          <a:chOff x="0" y="0"/>
          <a:chExt cx="0" cy="0"/>
        </a:xfrm>
      </p:grpSpPr>
      <p:sp>
        <p:nvSpPr>
          <p:cNvPr id="56" name="Shape 56"/>
          <p:cNvSpPr>
            <a:spLocks noGrp="1"/>
          </p:cNvSpPr>
          <p:nvPr>
            <p:ph type="title"/>
          </p:nvPr>
        </p:nvSpPr>
        <p:spPr>
          <a:xfrm>
            <a:off x="3866985" y="989862"/>
            <a:ext cx="4458031" cy="706438"/>
          </a:xfrm>
          <a:prstGeom prst="rect">
            <a:avLst/>
          </a:prstGeom>
        </p:spPr>
        <p:txBody>
          <a:bodyPr/>
          <a:lstStyle>
            <a:lvl1pPr>
              <a:lnSpc>
                <a:spcPct val="80000"/>
              </a:lnSpc>
              <a:defRPr sz="5000"/>
            </a:lvl1pPr>
          </a:lstStyle>
          <a:p>
            <a:r>
              <a:t>Title Text</a:t>
            </a:r>
          </a:p>
        </p:txBody>
      </p:sp>
      <p:sp>
        <p:nvSpPr>
          <p:cNvPr id="57" name="Shape 57"/>
          <p:cNvSpPr>
            <a:spLocks noGrp="1"/>
          </p:cNvSpPr>
          <p:nvPr>
            <p:ph type="body" sz="quarter" idx="1"/>
          </p:nvPr>
        </p:nvSpPr>
        <p:spPr>
          <a:xfrm>
            <a:off x="2663518" y="5220249"/>
            <a:ext cx="6864965" cy="706438"/>
          </a:xfrm>
          <a:prstGeom prst="rect">
            <a:avLst/>
          </a:prstGeom>
        </p:spPr>
        <p:txBody>
          <a:bodyPr>
            <a:noAutofit/>
          </a:bodyPr>
          <a:lstStyle>
            <a:lvl1pPr marL="0" indent="0" algn="ctr">
              <a:buSzTx/>
              <a:buNone/>
            </a:lvl1pPr>
            <a:lvl2pPr marL="0" indent="114300" algn="ctr">
              <a:buSzTx/>
              <a:buNone/>
            </a:lvl2pPr>
            <a:lvl3pPr marL="0" indent="228600" algn="ctr">
              <a:buSzTx/>
              <a:buNone/>
            </a:lvl3pPr>
            <a:lvl4pPr marL="0" indent="342900" algn="ctr">
              <a:buSzTx/>
              <a:buNone/>
            </a:lvl4pPr>
            <a:lvl5pPr marL="0" indent="457200" algn="ctr">
              <a:buSzTx/>
              <a:buNone/>
            </a:lvl5p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pic" sz="half" idx="13"/>
          </p:nvPr>
        </p:nvSpPr>
        <p:spPr>
          <a:xfrm>
            <a:off x="-1266" y="2475726"/>
            <a:ext cx="12194531" cy="2031037"/>
          </a:xfrm>
          <a:prstGeom prst="rect">
            <a:avLst/>
          </a:prstGeom>
        </p:spPr>
        <p:txBody>
          <a:bodyPr lIns="91439" tIns="45719" rIns="91439" bIns="45719" anchor="t">
            <a:noAutofit/>
          </a:bodyPr>
          <a:lstStyle/>
          <a:p>
            <a:endParaRPr/>
          </a:p>
        </p:txBody>
      </p:sp>
      <p:sp>
        <p:nvSpPr>
          <p:cNvPr id="59" name="Shape 59"/>
          <p:cNvSpPr>
            <a:spLocks noGrp="1"/>
          </p:cNvSpPr>
          <p:nvPr>
            <p:ph type="sldNum" sz="quarter" idx="2"/>
          </p:nvPr>
        </p:nvSpPr>
        <p:spPr>
          <a:xfrm>
            <a:off x="1198913" y="5546087"/>
            <a:ext cx="219051" cy="22383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52111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Company history (1)">
    <p:spTree>
      <p:nvGrpSpPr>
        <p:cNvPr id="1" name=""/>
        <p:cNvGrpSpPr/>
        <p:nvPr/>
      </p:nvGrpSpPr>
      <p:grpSpPr>
        <a:xfrm>
          <a:off x="0" y="0"/>
          <a:ext cx="0" cy="0"/>
          <a:chOff x="0" y="0"/>
          <a:chExt cx="0" cy="0"/>
        </a:xfrm>
      </p:grpSpPr>
      <p:sp>
        <p:nvSpPr>
          <p:cNvPr id="189" name="Shape 189"/>
          <p:cNvSpPr>
            <a:spLocks noGrp="1"/>
          </p:cNvSpPr>
          <p:nvPr>
            <p:ph type="title"/>
          </p:nvPr>
        </p:nvSpPr>
        <p:spPr>
          <a:xfrm>
            <a:off x="3866985" y="843812"/>
            <a:ext cx="4458031" cy="706438"/>
          </a:xfrm>
          <a:prstGeom prst="rect">
            <a:avLst/>
          </a:prstGeom>
        </p:spPr>
        <p:txBody>
          <a:bodyPr/>
          <a:lstStyle>
            <a:lvl1pPr>
              <a:lnSpc>
                <a:spcPct val="80000"/>
              </a:lnSpc>
              <a:defRPr sz="5000"/>
            </a:lvl1pPr>
          </a:lstStyle>
          <a:p>
            <a:r>
              <a:t>Title Text</a:t>
            </a:r>
          </a:p>
        </p:txBody>
      </p:sp>
      <p:sp>
        <p:nvSpPr>
          <p:cNvPr id="190" name="Shape 190"/>
          <p:cNvSpPr>
            <a:spLocks noGrp="1"/>
          </p:cNvSpPr>
          <p:nvPr>
            <p:ph type="pic" sz="quarter" idx="13"/>
          </p:nvPr>
        </p:nvSpPr>
        <p:spPr>
          <a:xfrm>
            <a:off x="5365750" y="2698765"/>
            <a:ext cx="1460501" cy="1460501"/>
          </a:xfrm>
          <a:prstGeom prst="ellipse">
            <a:avLst/>
          </a:prstGeom>
        </p:spPr>
        <p:txBody>
          <a:bodyPr lIns="91439" tIns="45719" rIns="91439" bIns="45719" anchor="t">
            <a:noAutofit/>
          </a:bodyPr>
          <a:lstStyle/>
          <a:p>
            <a:endParaRPr dirty="0"/>
          </a:p>
        </p:txBody>
      </p:sp>
      <p:sp>
        <p:nvSpPr>
          <p:cNvPr id="191" name="Shape 191"/>
          <p:cNvSpPr>
            <a:spLocks noGrp="1"/>
          </p:cNvSpPr>
          <p:nvPr>
            <p:ph type="pic" sz="quarter" idx="14"/>
          </p:nvPr>
        </p:nvSpPr>
        <p:spPr>
          <a:xfrm>
            <a:off x="8847960" y="2698765"/>
            <a:ext cx="1460501" cy="1460501"/>
          </a:xfrm>
          <a:prstGeom prst="ellipse">
            <a:avLst/>
          </a:prstGeom>
        </p:spPr>
        <p:txBody>
          <a:bodyPr lIns="91439" tIns="45719" rIns="91439" bIns="45719" anchor="t">
            <a:noAutofit/>
          </a:bodyPr>
          <a:lstStyle/>
          <a:p>
            <a:endParaRPr/>
          </a:p>
        </p:txBody>
      </p:sp>
      <p:sp>
        <p:nvSpPr>
          <p:cNvPr id="192" name="Shape 192"/>
          <p:cNvSpPr>
            <a:spLocks noGrp="1"/>
          </p:cNvSpPr>
          <p:nvPr>
            <p:ph type="pic" sz="quarter" idx="15"/>
          </p:nvPr>
        </p:nvSpPr>
        <p:spPr>
          <a:xfrm>
            <a:off x="1883540" y="2698765"/>
            <a:ext cx="1460501" cy="1460501"/>
          </a:xfrm>
          <a:prstGeom prst="ellipse">
            <a:avLst/>
          </a:prstGeom>
        </p:spPr>
        <p:txBody>
          <a:bodyPr lIns="91439" tIns="45719" rIns="91439" bIns="45719" anchor="t">
            <a:noAutofit/>
          </a:bodyPr>
          <a:lstStyle/>
          <a:p>
            <a:endParaRPr dirty="0"/>
          </a:p>
        </p:txBody>
      </p:sp>
      <p:sp>
        <p:nvSpPr>
          <p:cNvPr id="193" name="Shape 193"/>
          <p:cNvSpPr>
            <a:spLocks noGrp="1"/>
          </p:cNvSpPr>
          <p:nvPr>
            <p:ph type="sldNum" sz="quarter" idx="2"/>
          </p:nvPr>
        </p:nvSpPr>
        <p:spPr>
          <a:xfrm>
            <a:off x="11120540" y="3317081"/>
            <a:ext cx="219051" cy="223838"/>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4362489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5_Pic05">
    <p:spTree>
      <p:nvGrpSpPr>
        <p:cNvPr id="1" name=""/>
        <p:cNvGrpSpPr/>
        <p:nvPr/>
      </p:nvGrpSpPr>
      <p:grpSpPr>
        <a:xfrm>
          <a:off x="0" y="0"/>
          <a:ext cx="0" cy="0"/>
          <a:chOff x="0" y="0"/>
          <a:chExt cx="0" cy="0"/>
        </a:xfrm>
      </p:grpSpPr>
      <p:sp>
        <p:nvSpPr>
          <p:cNvPr id="20" name="Picture Placeholder 7"/>
          <p:cNvSpPr>
            <a:spLocks noGrp="1"/>
          </p:cNvSpPr>
          <p:nvPr>
            <p:ph type="pic" sz="quarter" idx="15" hasCustomPrompt="1"/>
          </p:nvPr>
        </p:nvSpPr>
        <p:spPr>
          <a:xfrm>
            <a:off x="0" y="1498600"/>
            <a:ext cx="12192000" cy="3556000"/>
          </a:xfrm>
          <a:prstGeom prst="rect">
            <a:avLst/>
          </a:prstGeom>
          <a:solidFill>
            <a:schemeClr val="tx2">
              <a:lumMod val="10000"/>
              <a:lumOff val="90000"/>
            </a:schemeClr>
          </a:solidFill>
          <a:ln>
            <a:noFill/>
          </a:ln>
        </p:spPr>
        <p:txBody>
          <a:bodyPr bIns="274320" anchor="b"/>
          <a:lstStyle>
            <a:lvl1pPr algn="ctr">
              <a:buNone/>
              <a:defRPr sz="1600">
                <a:solidFill>
                  <a:schemeClr val="tx1">
                    <a:lumMod val="50000"/>
                    <a:lumOff val="50000"/>
                  </a:schemeClr>
                </a:solidFill>
              </a:defRPr>
            </a:lvl1pPr>
          </a:lstStyle>
          <a:p>
            <a:r>
              <a:rPr lang="en-US" dirty="0"/>
              <a:t>Click Icon To Add Image</a:t>
            </a:r>
          </a:p>
        </p:txBody>
      </p:sp>
      <p:sp>
        <p:nvSpPr>
          <p:cNvPr id="5" name="Title 1"/>
          <p:cNvSpPr>
            <a:spLocks noGrp="1"/>
          </p:cNvSpPr>
          <p:nvPr>
            <p:ph type="title"/>
          </p:nvPr>
        </p:nvSpPr>
        <p:spPr>
          <a:xfrm>
            <a:off x="529924" y="467784"/>
            <a:ext cx="11132152" cy="522816"/>
          </a:xfrm>
          <a:prstGeom prst="rect">
            <a:avLst/>
          </a:prstGeom>
        </p:spPr>
        <p:txBody>
          <a:bodyPr anchor="ctr"/>
          <a:lstStyle>
            <a:lvl1pPr>
              <a:defRPr sz="4800">
                <a:solidFill>
                  <a:schemeClr val="tx1">
                    <a:lumMod val="50000"/>
                    <a:lumOff val="50000"/>
                  </a:schemeClr>
                </a:solidFill>
              </a:defRPr>
            </a:lvl1pPr>
          </a:lstStyle>
          <a:p>
            <a:r>
              <a:rPr lang="en-US" dirty="0"/>
              <a:t>Click to edit Master title style</a:t>
            </a:r>
          </a:p>
        </p:txBody>
      </p:sp>
      <p:sp>
        <p:nvSpPr>
          <p:cNvPr id="6" name="Rectangle 5"/>
          <p:cNvSpPr/>
          <p:nvPr userDrawn="1"/>
        </p:nvSpPr>
        <p:spPr>
          <a:xfrm>
            <a:off x="5486400" y="1193801"/>
            <a:ext cx="1219200" cy="6095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Tree>
    <p:extLst>
      <p:ext uri="{BB962C8B-B14F-4D97-AF65-F5344CB8AC3E}">
        <p14:creationId xmlns:p14="http://schemas.microsoft.com/office/powerpoint/2010/main" val="345262109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A38AA755-B23D-4C41-B1FF-3BC1FE09F1CD}"/>
              </a:ext>
            </a:extLst>
          </p:cNvPr>
          <p:cNvSpPr>
            <a:spLocks noGrp="1"/>
          </p:cNvSpPr>
          <p:nvPr>
            <p:ph type="pic" sz="quarter" idx="10"/>
          </p:nvPr>
        </p:nvSpPr>
        <p:spPr>
          <a:xfrm>
            <a:off x="0" y="0"/>
            <a:ext cx="5848350" cy="6858000"/>
          </a:xfrm>
        </p:spPr>
        <p:txBody>
          <a:bodyPr/>
          <a:lstStyle/>
          <a:p>
            <a:endParaRPr lang="zh-CN" altLang="en-US"/>
          </a:p>
        </p:txBody>
      </p:sp>
    </p:spTree>
    <p:extLst>
      <p:ext uri="{BB962C8B-B14F-4D97-AF65-F5344CB8AC3E}">
        <p14:creationId xmlns:p14="http://schemas.microsoft.com/office/powerpoint/2010/main" val="409437436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Vision/Mission01">
    <p:spTree>
      <p:nvGrpSpPr>
        <p:cNvPr id="1" name=""/>
        <p:cNvGrpSpPr/>
        <p:nvPr/>
      </p:nvGrpSpPr>
      <p:grpSpPr>
        <a:xfrm>
          <a:off x="0" y="0"/>
          <a:ext cx="0" cy="0"/>
          <a:chOff x="0" y="0"/>
          <a:chExt cx="0" cy="0"/>
        </a:xfrm>
      </p:grpSpPr>
      <p:sp>
        <p:nvSpPr>
          <p:cNvPr id="4" name="Picture Placeholder 7"/>
          <p:cNvSpPr>
            <a:spLocks noGrp="1"/>
          </p:cNvSpPr>
          <p:nvPr>
            <p:ph type="pic" sz="quarter" idx="10" hasCustomPrompt="1"/>
          </p:nvPr>
        </p:nvSpPr>
        <p:spPr>
          <a:xfrm>
            <a:off x="6096000" y="0"/>
            <a:ext cx="6096000" cy="6858000"/>
          </a:xfrm>
          <a:custGeom>
            <a:avLst/>
            <a:gdLst>
              <a:gd name="connsiteX0" fmla="*/ 0 w 1421516"/>
              <a:gd name="connsiteY0" fmla="*/ 0 h 1421092"/>
              <a:gd name="connsiteX1" fmla="*/ 1421516 w 1421516"/>
              <a:gd name="connsiteY1" fmla="*/ 0 h 1421092"/>
              <a:gd name="connsiteX2" fmla="*/ 1421516 w 1421516"/>
              <a:gd name="connsiteY2" fmla="*/ 1421092 h 1421092"/>
              <a:gd name="connsiteX3" fmla="*/ 0 w 1421516"/>
              <a:gd name="connsiteY3" fmla="*/ 1421092 h 1421092"/>
              <a:gd name="connsiteX4" fmla="*/ 0 w 1421516"/>
              <a:gd name="connsiteY4" fmla="*/ 0 h 1421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516" h="1421092">
                <a:moveTo>
                  <a:pt x="0" y="0"/>
                </a:moveTo>
                <a:lnTo>
                  <a:pt x="1421516" y="0"/>
                </a:lnTo>
                <a:lnTo>
                  <a:pt x="1421516" y="1421092"/>
                </a:lnTo>
                <a:lnTo>
                  <a:pt x="0" y="1421092"/>
                </a:lnTo>
                <a:lnTo>
                  <a:pt x="0" y="0"/>
                </a:lnTo>
                <a:close/>
              </a:path>
            </a:pathLst>
          </a:custGeom>
          <a:solidFill>
            <a:schemeClr val="tx2">
              <a:lumMod val="10000"/>
              <a:lumOff val="90000"/>
            </a:schemeClr>
          </a:solidFill>
          <a:ln w="19050">
            <a:noFill/>
          </a:ln>
        </p:spPr>
        <p:txBody>
          <a:bodyPr tIns="822960" bIns="0" anchor="ctr"/>
          <a:lstStyle>
            <a:lvl1pPr algn="ctr" rtl="0">
              <a:buNone/>
              <a:defRPr sz="1867">
                <a:ln>
                  <a:noFill/>
                </a:ln>
                <a:solidFill>
                  <a:schemeClr val="tx1">
                    <a:lumMod val="50000"/>
                    <a:lumOff val="50000"/>
                  </a:schemeClr>
                </a:solidFill>
              </a:defRPr>
            </a:lvl1pPr>
          </a:lstStyle>
          <a:p>
            <a:r>
              <a:rPr lang="en-US" dirty="0"/>
              <a:t>Image Holder</a:t>
            </a:r>
          </a:p>
        </p:txBody>
      </p:sp>
      <p:sp>
        <p:nvSpPr>
          <p:cNvPr id="15" name="Title 13"/>
          <p:cNvSpPr>
            <a:spLocks noGrp="1"/>
          </p:cNvSpPr>
          <p:nvPr>
            <p:ph type="title" hasCustomPrompt="1"/>
          </p:nvPr>
        </p:nvSpPr>
        <p:spPr>
          <a:xfrm>
            <a:off x="508000" y="450248"/>
            <a:ext cx="5384800" cy="1048351"/>
          </a:xfrm>
          <a:prstGeom prst="rect">
            <a:avLst/>
          </a:prstGeom>
        </p:spPr>
        <p:txBody>
          <a:bodyPr lIns="0" anchor="ctr"/>
          <a:lstStyle>
            <a:lvl1pPr marL="0" marR="0" indent="0" algn="l" defTabSz="1219170" rtl="0" eaLnBrk="1" fontAlgn="auto" latinLnBrk="0" hangingPunct="1">
              <a:lnSpc>
                <a:spcPct val="100000"/>
              </a:lnSpc>
              <a:spcBef>
                <a:spcPct val="0"/>
              </a:spcBef>
              <a:spcAft>
                <a:spcPts val="0"/>
              </a:spcAft>
              <a:tabLst/>
              <a:defRPr sz="4267" b="0">
                <a:solidFill>
                  <a:schemeClr val="tx1">
                    <a:lumMod val="50000"/>
                    <a:lumOff val="50000"/>
                  </a:schemeClr>
                </a:solidFill>
              </a:defRPr>
            </a:lvl1pPr>
          </a:lstStyle>
          <a:p>
            <a:pPr marL="0" marR="0" lvl="0" indent="0" defTabSz="1219170" rtl="0" eaLnBrk="1" fontAlgn="auto" latinLnBrk="0" hangingPunct="1">
              <a:lnSpc>
                <a:spcPct val="100000"/>
              </a:lnSpc>
              <a:spcBef>
                <a:spcPct val="0"/>
              </a:spcBef>
              <a:spcAft>
                <a:spcPts val="0"/>
              </a:spcAft>
              <a:tabLst/>
              <a:defRPr/>
            </a:pPr>
            <a:r>
              <a:rPr kumimoji="0" lang="en-US" sz="3733" b="1" i="0" u="none" strike="noStrike" kern="1200" cap="none" spc="0" normalizeH="0" baseline="0" noProof="0" dirty="0">
                <a:ln>
                  <a:noFill/>
                </a:ln>
                <a:solidFill>
                  <a:schemeClr val="tx1">
                    <a:lumMod val="50000"/>
                    <a:lumOff val="50000"/>
                  </a:schemeClr>
                </a:solidFill>
                <a:effectLst/>
                <a:uLnTx/>
                <a:uFillTx/>
                <a:latin typeface="+mj-lt"/>
                <a:ea typeface="Roboto" panose="02000000000000000000" pitchFamily="2" charset="0"/>
                <a:cs typeface="+mj-cs"/>
              </a:rPr>
              <a:t>CLICK TO EDIT MASTER TITLE STYLE</a:t>
            </a:r>
          </a:p>
        </p:txBody>
      </p:sp>
    </p:spTree>
    <p:extLst>
      <p:ext uri="{BB962C8B-B14F-4D97-AF65-F5344CB8AC3E}">
        <p14:creationId xmlns:p14="http://schemas.microsoft.com/office/powerpoint/2010/main" val="206558761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EACC1FC8-5594-47D6-8C96-2906B8FB37F0}"/>
              </a:ext>
            </a:extLst>
          </p:cNvPr>
          <p:cNvSpPr>
            <a:spLocks noGrp="1"/>
          </p:cNvSpPr>
          <p:nvPr>
            <p:ph type="pic" sz="quarter" idx="10"/>
          </p:nvPr>
        </p:nvSpPr>
        <p:spPr>
          <a:xfrm>
            <a:off x="587375" y="300038"/>
            <a:ext cx="4625975" cy="6557962"/>
          </a:xfrm>
        </p:spPr>
        <p:txBody>
          <a:bodyPr/>
          <a:lstStyle/>
          <a:p>
            <a:endParaRPr lang="zh-CN" altLang="en-US"/>
          </a:p>
        </p:txBody>
      </p:sp>
      <p:sp>
        <p:nvSpPr>
          <p:cNvPr id="7" name="文本占位符 6">
            <a:extLst>
              <a:ext uri="{FF2B5EF4-FFF2-40B4-BE49-F238E27FC236}">
                <a16:creationId xmlns:a16="http://schemas.microsoft.com/office/drawing/2014/main" id="{293CE84C-4319-4C78-BB3F-C149929D9F7F}"/>
              </a:ext>
            </a:extLst>
          </p:cNvPr>
          <p:cNvSpPr>
            <a:spLocks noGrp="1"/>
          </p:cNvSpPr>
          <p:nvPr>
            <p:ph type="body" sz="quarter" idx="11"/>
          </p:nvPr>
        </p:nvSpPr>
        <p:spPr>
          <a:xfrm>
            <a:off x="5472113" y="1542197"/>
            <a:ext cx="5815012" cy="3220611"/>
          </a:xfrm>
        </p:spPr>
        <p:txBody>
          <a:bodyPr/>
          <a:lstStyle/>
          <a:p>
            <a:pPr lvl="0"/>
            <a:r>
              <a:rPr lang="zh-CN" altLang="en-US" dirty="0"/>
              <a:t>编辑母版文本样式</a:t>
            </a:r>
          </a:p>
        </p:txBody>
      </p:sp>
      <p:sp>
        <p:nvSpPr>
          <p:cNvPr id="8" name="文本占位符 6">
            <a:extLst>
              <a:ext uri="{FF2B5EF4-FFF2-40B4-BE49-F238E27FC236}">
                <a16:creationId xmlns:a16="http://schemas.microsoft.com/office/drawing/2014/main" id="{0A81A27C-81D0-4807-B255-D490362B02C5}"/>
              </a:ext>
            </a:extLst>
          </p:cNvPr>
          <p:cNvSpPr>
            <a:spLocks noGrp="1"/>
          </p:cNvSpPr>
          <p:nvPr>
            <p:ph type="body" sz="quarter" idx="12"/>
          </p:nvPr>
        </p:nvSpPr>
        <p:spPr>
          <a:xfrm>
            <a:off x="5472113" y="300038"/>
            <a:ext cx="5815012" cy="955556"/>
          </a:xfrm>
        </p:spPr>
        <p:txBody>
          <a:bodyPr/>
          <a:lstStyle/>
          <a:p>
            <a:pPr lvl="0"/>
            <a:r>
              <a:rPr lang="zh-CN" altLang="en-US" dirty="0"/>
              <a:t>编辑母版文本样式</a:t>
            </a:r>
          </a:p>
        </p:txBody>
      </p:sp>
      <p:sp>
        <p:nvSpPr>
          <p:cNvPr id="9" name="文本占位符 6">
            <a:extLst>
              <a:ext uri="{FF2B5EF4-FFF2-40B4-BE49-F238E27FC236}">
                <a16:creationId xmlns:a16="http://schemas.microsoft.com/office/drawing/2014/main" id="{8DFA3AB3-7E0E-4AF1-98D1-0F13C0B47A84}"/>
              </a:ext>
            </a:extLst>
          </p:cNvPr>
          <p:cNvSpPr>
            <a:spLocks noGrp="1"/>
          </p:cNvSpPr>
          <p:nvPr>
            <p:ph type="body" sz="quarter" idx="13"/>
          </p:nvPr>
        </p:nvSpPr>
        <p:spPr>
          <a:xfrm>
            <a:off x="1024612" y="1872018"/>
            <a:ext cx="3751499" cy="3220611"/>
          </a:xfrm>
        </p:spPr>
        <p:txBody>
          <a:bodyPr/>
          <a:lstStyle/>
          <a:p>
            <a:pPr lvl="0"/>
            <a:r>
              <a:rPr lang="zh-CN" altLang="en-US" dirty="0"/>
              <a:t>编辑母版文本样式</a:t>
            </a:r>
          </a:p>
        </p:txBody>
      </p:sp>
    </p:spTree>
    <p:extLst>
      <p:ext uri="{BB962C8B-B14F-4D97-AF65-F5344CB8AC3E}">
        <p14:creationId xmlns:p14="http://schemas.microsoft.com/office/powerpoint/2010/main" val="220192561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78352925-EFFD-41D9-BD7B-439D1E700D74}"/>
              </a:ext>
            </a:extLst>
          </p:cNvPr>
          <p:cNvSpPr>
            <a:spLocks noGrp="1"/>
          </p:cNvSpPr>
          <p:nvPr>
            <p:ph type="pic" sz="quarter" idx="10"/>
          </p:nvPr>
        </p:nvSpPr>
        <p:spPr>
          <a:xfrm>
            <a:off x="436089" y="1159585"/>
            <a:ext cx="2539123" cy="1843088"/>
          </a:xfrm>
        </p:spPr>
        <p:txBody>
          <a:bodyPr/>
          <a:lstStyle/>
          <a:p>
            <a:endParaRPr lang="zh-CN" altLang="en-US"/>
          </a:p>
        </p:txBody>
      </p:sp>
      <p:sp>
        <p:nvSpPr>
          <p:cNvPr id="8" name="图片占位符 6">
            <a:extLst>
              <a:ext uri="{FF2B5EF4-FFF2-40B4-BE49-F238E27FC236}">
                <a16:creationId xmlns:a16="http://schemas.microsoft.com/office/drawing/2014/main" id="{698BC0ED-69F0-4700-B0E3-6CCB85B36E12}"/>
              </a:ext>
            </a:extLst>
          </p:cNvPr>
          <p:cNvSpPr>
            <a:spLocks noGrp="1"/>
          </p:cNvSpPr>
          <p:nvPr>
            <p:ph type="pic" sz="quarter" idx="11"/>
          </p:nvPr>
        </p:nvSpPr>
        <p:spPr>
          <a:xfrm>
            <a:off x="3154268" y="3323882"/>
            <a:ext cx="2539123" cy="1843088"/>
          </a:xfrm>
        </p:spPr>
        <p:txBody>
          <a:bodyPr/>
          <a:lstStyle/>
          <a:p>
            <a:endParaRPr lang="zh-CN" altLang="en-US"/>
          </a:p>
        </p:txBody>
      </p:sp>
      <p:sp>
        <p:nvSpPr>
          <p:cNvPr id="9" name="图片占位符 6">
            <a:extLst>
              <a:ext uri="{FF2B5EF4-FFF2-40B4-BE49-F238E27FC236}">
                <a16:creationId xmlns:a16="http://schemas.microsoft.com/office/drawing/2014/main" id="{7C239FC4-CC0C-415B-A7C3-F43878A05AA4}"/>
              </a:ext>
            </a:extLst>
          </p:cNvPr>
          <p:cNvSpPr>
            <a:spLocks noGrp="1"/>
          </p:cNvSpPr>
          <p:nvPr>
            <p:ph type="pic" sz="quarter" idx="12"/>
          </p:nvPr>
        </p:nvSpPr>
        <p:spPr>
          <a:xfrm>
            <a:off x="5831503" y="1159585"/>
            <a:ext cx="2539123" cy="1843088"/>
          </a:xfrm>
        </p:spPr>
        <p:txBody>
          <a:bodyPr/>
          <a:lstStyle/>
          <a:p>
            <a:endParaRPr lang="zh-CN" altLang="en-US"/>
          </a:p>
        </p:txBody>
      </p:sp>
      <p:sp>
        <p:nvSpPr>
          <p:cNvPr id="10" name="图片占位符 6">
            <a:extLst>
              <a:ext uri="{FF2B5EF4-FFF2-40B4-BE49-F238E27FC236}">
                <a16:creationId xmlns:a16="http://schemas.microsoft.com/office/drawing/2014/main" id="{EA298A76-3C1C-4358-9372-85F01FC0AA4C}"/>
              </a:ext>
            </a:extLst>
          </p:cNvPr>
          <p:cNvSpPr>
            <a:spLocks noGrp="1"/>
          </p:cNvSpPr>
          <p:nvPr>
            <p:ph type="pic" sz="quarter" idx="13"/>
          </p:nvPr>
        </p:nvSpPr>
        <p:spPr>
          <a:xfrm>
            <a:off x="8533761" y="3323882"/>
            <a:ext cx="2539123" cy="1843088"/>
          </a:xfrm>
        </p:spPr>
        <p:txBody>
          <a:bodyPr/>
          <a:lstStyle/>
          <a:p>
            <a:endParaRPr lang="zh-CN" altLang="en-US"/>
          </a:p>
        </p:txBody>
      </p:sp>
    </p:spTree>
    <p:extLst>
      <p:ext uri="{BB962C8B-B14F-4D97-AF65-F5344CB8AC3E}">
        <p14:creationId xmlns:p14="http://schemas.microsoft.com/office/powerpoint/2010/main" val="212148635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277E6FA2-7409-4B44-BD09-872A1A30275C}"/>
              </a:ext>
            </a:extLst>
          </p:cNvPr>
          <p:cNvSpPr>
            <a:spLocks noGrp="1"/>
          </p:cNvSpPr>
          <p:nvPr>
            <p:ph type="pic" sz="quarter" idx="10"/>
          </p:nvPr>
        </p:nvSpPr>
        <p:spPr>
          <a:xfrm>
            <a:off x="0" y="0"/>
            <a:ext cx="12192000" cy="3098800"/>
          </a:xfrm>
        </p:spPr>
        <p:txBody>
          <a:bodyPr/>
          <a:lstStyle/>
          <a:p>
            <a:endParaRPr lang="zh-CN" altLang="en-US"/>
          </a:p>
        </p:txBody>
      </p:sp>
    </p:spTree>
    <p:extLst>
      <p:ext uri="{BB962C8B-B14F-4D97-AF65-F5344CB8AC3E}">
        <p14:creationId xmlns:p14="http://schemas.microsoft.com/office/powerpoint/2010/main" val="124208314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B20CFB37-3DB8-48EF-B92C-695BD88F4F98}"/>
              </a:ext>
            </a:extLst>
          </p:cNvPr>
          <p:cNvSpPr>
            <a:spLocks noGrp="1"/>
          </p:cNvSpPr>
          <p:nvPr>
            <p:ph type="pic" sz="quarter" idx="10"/>
          </p:nvPr>
        </p:nvSpPr>
        <p:spPr>
          <a:xfrm>
            <a:off x="2101850" y="463859"/>
            <a:ext cx="8188325" cy="5964237"/>
          </a:xfrm>
        </p:spPr>
        <p:txBody>
          <a:bodyPr/>
          <a:lstStyle/>
          <a:p>
            <a:endParaRPr lang="zh-CN" altLang="en-US"/>
          </a:p>
        </p:txBody>
      </p:sp>
    </p:spTree>
    <p:extLst>
      <p:ext uri="{BB962C8B-B14F-4D97-AF65-F5344CB8AC3E}">
        <p14:creationId xmlns:p14="http://schemas.microsoft.com/office/powerpoint/2010/main" val="1219976318"/>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3" name="图片占位符 2">
            <a:extLst>
              <a:ext uri="{FF2B5EF4-FFF2-40B4-BE49-F238E27FC236}">
                <a16:creationId xmlns:a16="http://schemas.microsoft.com/office/drawing/2014/main" id="{11D15595-6CAF-45C4-9255-05E6D1554045}"/>
              </a:ext>
            </a:extLst>
          </p:cNvPr>
          <p:cNvSpPr>
            <a:spLocks noGrp="1"/>
          </p:cNvSpPr>
          <p:nvPr>
            <p:ph type="pic" sz="quarter" idx="10"/>
          </p:nvPr>
        </p:nvSpPr>
        <p:spPr>
          <a:xfrm>
            <a:off x="1173186" y="354058"/>
            <a:ext cx="9909175" cy="2062162"/>
          </a:xfrm>
        </p:spPr>
        <p:txBody>
          <a:bodyPr/>
          <a:lstStyle/>
          <a:p>
            <a:endParaRPr lang="zh-CN" altLang="en-US"/>
          </a:p>
        </p:txBody>
      </p:sp>
      <p:sp>
        <p:nvSpPr>
          <p:cNvPr id="4" name="图片占位符 2">
            <a:extLst>
              <a:ext uri="{FF2B5EF4-FFF2-40B4-BE49-F238E27FC236}">
                <a16:creationId xmlns:a16="http://schemas.microsoft.com/office/drawing/2014/main" id="{903B0D6E-F609-4FAD-95CF-89FF57F390EF}"/>
              </a:ext>
            </a:extLst>
          </p:cNvPr>
          <p:cNvSpPr>
            <a:spLocks noGrp="1"/>
          </p:cNvSpPr>
          <p:nvPr>
            <p:ph type="pic" sz="quarter" idx="11"/>
          </p:nvPr>
        </p:nvSpPr>
        <p:spPr>
          <a:xfrm>
            <a:off x="1173185" y="2457164"/>
            <a:ext cx="9909175" cy="2062162"/>
          </a:xfrm>
        </p:spPr>
        <p:txBody>
          <a:bodyPr/>
          <a:lstStyle/>
          <a:p>
            <a:endParaRPr lang="zh-CN" altLang="en-US"/>
          </a:p>
        </p:txBody>
      </p:sp>
      <p:sp>
        <p:nvSpPr>
          <p:cNvPr id="5" name="图片占位符 2">
            <a:extLst>
              <a:ext uri="{FF2B5EF4-FFF2-40B4-BE49-F238E27FC236}">
                <a16:creationId xmlns:a16="http://schemas.microsoft.com/office/drawing/2014/main" id="{95C6077B-C92C-44FE-86CD-ADE36FB496AD}"/>
              </a:ext>
            </a:extLst>
          </p:cNvPr>
          <p:cNvSpPr>
            <a:spLocks noGrp="1"/>
          </p:cNvSpPr>
          <p:nvPr>
            <p:ph type="pic" sz="quarter" idx="12"/>
          </p:nvPr>
        </p:nvSpPr>
        <p:spPr>
          <a:xfrm>
            <a:off x="1173184" y="4546622"/>
            <a:ext cx="9909175" cy="2062162"/>
          </a:xfrm>
        </p:spPr>
        <p:txBody>
          <a:bodyPr/>
          <a:lstStyle/>
          <a:p>
            <a:endParaRPr lang="zh-CN" altLang="en-US"/>
          </a:p>
        </p:txBody>
      </p:sp>
    </p:spTree>
    <p:extLst>
      <p:ext uri="{BB962C8B-B14F-4D97-AF65-F5344CB8AC3E}">
        <p14:creationId xmlns:p14="http://schemas.microsoft.com/office/powerpoint/2010/main" val="348042036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千图网海量PPT模板www.58pic.com”">
    <p:spTree>
      <p:nvGrpSpPr>
        <p:cNvPr id="1" name=""/>
        <p:cNvGrpSpPr/>
        <p:nvPr/>
      </p:nvGrpSpPr>
      <p:grpSpPr>
        <a:xfrm>
          <a:off x="0" y="0"/>
          <a:ext cx="0" cy="0"/>
          <a:chOff x="0" y="0"/>
          <a:chExt cx="0" cy="0"/>
        </a:xfrm>
      </p:grpSpPr>
      <p:sp>
        <p:nvSpPr>
          <p:cNvPr id="8" name="图片占位符 7">
            <a:extLst>
              <a:ext uri="{FF2B5EF4-FFF2-40B4-BE49-F238E27FC236}">
                <a16:creationId xmlns:a16="http://schemas.microsoft.com/office/drawing/2014/main" id="{EC142A49-5FF9-4D3B-84B4-98C825191E22}"/>
              </a:ext>
            </a:extLst>
          </p:cNvPr>
          <p:cNvSpPr>
            <a:spLocks noGrp="1"/>
          </p:cNvSpPr>
          <p:nvPr>
            <p:ph type="pic" sz="quarter" idx="10"/>
          </p:nvPr>
        </p:nvSpPr>
        <p:spPr>
          <a:xfrm>
            <a:off x="968494" y="28025"/>
            <a:ext cx="2457450" cy="2168525"/>
          </a:xfrm>
        </p:spPr>
        <p:txBody>
          <a:bodyPr/>
          <a:lstStyle/>
          <a:p>
            <a:endParaRPr lang="zh-CN" altLang="en-US"/>
          </a:p>
        </p:txBody>
      </p:sp>
      <p:sp>
        <p:nvSpPr>
          <p:cNvPr id="9" name="图片占位符 7">
            <a:extLst>
              <a:ext uri="{FF2B5EF4-FFF2-40B4-BE49-F238E27FC236}">
                <a16:creationId xmlns:a16="http://schemas.microsoft.com/office/drawing/2014/main" id="{B3B31CFC-64E1-4A8F-A0E1-574F51169628}"/>
              </a:ext>
            </a:extLst>
          </p:cNvPr>
          <p:cNvSpPr>
            <a:spLocks noGrp="1"/>
          </p:cNvSpPr>
          <p:nvPr>
            <p:ph type="pic" sz="quarter" idx="11"/>
          </p:nvPr>
        </p:nvSpPr>
        <p:spPr>
          <a:xfrm>
            <a:off x="4901324" y="28025"/>
            <a:ext cx="2457450" cy="2168525"/>
          </a:xfrm>
        </p:spPr>
        <p:txBody>
          <a:bodyPr/>
          <a:lstStyle/>
          <a:p>
            <a:endParaRPr lang="zh-CN" altLang="en-US"/>
          </a:p>
        </p:txBody>
      </p:sp>
      <p:sp>
        <p:nvSpPr>
          <p:cNvPr id="10" name="图片占位符 7">
            <a:extLst>
              <a:ext uri="{FF2B5EF4-FFF2-40B4-BE49-F238E27FC236}">
                <a16:creationId xmlns:a16="http://schemas.microsoft.com/office/drawing/2014/main" id="{75EE3820-DFDD-4180-88C1-4EC9646F96A4}"/>
              </a:ext>
            </a:extLst>
          </p:cNvPr>
          <p:cNvSpPr>
            <a:spLocks noGrp="1"/>
          </p:cNvSpPr>
          <p:nvPr>
            <p:ph type="pic" sz="quarter" idx="12"/>
          </p:nvPr>
        </p:nvSpPr>
        <p:spPr>
          <a:xfrm>
            <a:off x="8834154" y="28025"/>
            <a:ext cx="2457450" cy="2168525"/>
          </a:xfrm>
        </p:spPr>
        <p:txBody>
          <a:bodyPr/>
          <a:lstStyle/>
          <a:p>
            <a:endParaRPr lang="zh-CN" altLang="en-US"/>
          </a:p>
        </p:txBody>
      </p:sp>
      <p:sp>
        <p:nvSpPr>
          <p:cNvPr id="11" name="图片占位符 7">
            <a:extLst>
              <a:ext uri="{FF2B5EF4-FFF2-40B4-BE49-F238E27FC236}">
                <a16:creationId xmlns:a16="http://schemas.microsoft.com/office/drawing/2014/main" id="{61F3D8EB-A0C2-4E18-9D80-BCC273F5786F}"/>
              </a:ext>
            </a:extLst>
          </p:cNvPr>
          <p:cNvSpPr>
            <a:spLocks noGrp="1"/>
          </p:cNvSpPr>
          <p:nvPr>
            <p:ph type="pic" sz="quarter" idx="13"/>
          </p:nvPr>
        </p:nvSpPr>
        <p:spPr>
          <a:xfrm>
            <a:off x="968494" y="4670547"/>
            <a:ext cx="2457450" cy="2168525"/>
          </a:xfrm>
        </p:spPr>
        <p:txBody>
          <a:bodyPr/>
          <a:lstStyle/>
          <a:p>
            <a:endParaRPr lang="zh-CN" altLang="en-US"/>
          </a:p>
        </p:txBody>
      </p:sp>
      <p:sp>
        <p:nvSpPr>
          <p:cNvPr id="12" name="图片占位符 7">
            <a:extLst>
              <a:ext uri="{FF2B5EF4-FFF2-40B4-BE49-F238E27FC236}">
                <a16:creationId xmlns:a16="http://schemas.microsoft.com/office/drawing/2014/main" id="{B6467744-375B-45A6-974F-234C33860B7B}"/>
              </a:ext>
            </a:extLst>
          </p:cNvPr>
          <p:cNvSpPr>
            <a:spLocks noGrp="1"/>
          </p:cNvSpPr>
          <p:nvPr>
            <p:ph type="pic" sz="quarter" idx="14"/>
          </p:nvPr>
        </p:nvSpPr>
        <p:spPr>
          <a:xfrm>
            <a:off x="4901324" y="4670547"/>
            <a:ext cx="2457450" cy="2168525"/>
          </a:xfrm>
        </p:spPr>
        <p:txBody>
          <a:bodyPr/>
          <a:lstStyle/>
          <a:p>
            <a:endParaRPr lang="zh-CN" altLang="en-US"/>
          </a:p>
        </p:txBody>
      </p:sp>
      <p:sp>
        <p:nvSpPr>
          <p:cNvPr id="13" name="图片占位符 7">
            <a:extLst>
              <a:ext uri="{FF2B5EF4-FFF2-40B4-BE49-F238E27FC236}">
                <a16:creationId xmlns:a16="http://schemas.microsoft.com/office/drawing/2014/main" id="{BAE24FD1-6044-487F-8D91-DAEF613690E3}"/>
              </a:ext>
            </a:extLst>
          </p:cNvPr>
          <p:cNvSpPr>
            <a:spLocks noGrp="1"/>
          </p:cNvSpPr>
          <p:nvPr>
            <p:ph type="pic" sz="quarter" idx="15"/>
          </p:nvPr>
        </p:nvSpPr>
        <p:spPr>
          <a:xfrm>
            <a:off x="8834154" y="4670547"/>
            <a:ext cx="2457450" cy="2168525"/>
          </a:xfrm>
        </p:spPr>
        <p:txBody>
          <a:bodyPr/>
          <a:lstStyle/>
          <a:p>
            <a:endParaRPr lang="zh-CN" altLang="en-US"/>
          </a:p>
        </p:txBody>
      </p:sp>
      <p:sp>
        <p:nvSpPr>
          <p:cNvPr id="14" name="图片占位符 7">
            <a:extLst>
              <a:ext uri="{FF2B5EF4-FFF2-40B4-BE49-F238E27FC236}">
                <a16:creationId xmlns:a16="http://schemas.microsoft.com/office/drawing/2014/main" id="{12B04BAB-53D0-4ECB-9543-7E16D5F7F9F3}"/>
              </a:ext>
            </a:extLst>
          </p:cNvPr>
          <p:cNvSpPr>
            <a:spLocks noGrp="1"/>
          </p:cNvSpPr>
          <p:nvPr>
            <p:ph type="pic" sz="quarter" idx="16"/>
          </p:nvPr>
        </p:nvSpPr>
        <p:spPr>
          <a:xfrm>
            <a:off x="968494" y="2349286"/>
            <a:ext cx="2457450" cy="2168525"/>
          </a:xfrm>
        </p:spPr>
        <p:txBody>
          <a:bodyPr/>
          <a:lstStyle/>
          <a:p>
            <a:endParaRPr lang="zh-CN" altLang="en-US"/>
          </a:p>
        </p:txBody>
      </p:sp>
      <p:sp>
        <p:nvSpPr>
          <p:cNvPr id="15" name="图片占位符 7">
            <a:extLst>
              <a:ext uri="{FF2B5EF4-FFF2-40B4-BE49-F238E27FC236}">
                <a16:creationId xmlns:a16="http://schemas.microsoft.com/office/drawing/2014/main" id="{CDFCB5C5-00D4-4DA3-9009-ED919F24FDD2}"/>
              </a:ext>
            </a:extLst>
          </p:cNvPr>
          <p:cNvSpPr>
            <a:spLocks noGrp="1"/>
          </p:cNvSpPr>
          <p:nvPr>
            <p:ph type="pic" sz="quarter" idx="17"/>
          </p:nvPr>
        </p:nvSpPr>
        <p:spPr>
          <a:xfrm>
            <a:off x="8834154" y="2349286"/>
            <a:ext cx="2457450" cy="2168525"/>
          </a:xfrm>
        </p:spPr>
        <p:txBody>
          <a:bodyPr/>
          <a:lstStyle/>
          <a:p>
            <a:endParaRPr lang="zh-CN" altLang="en-US"/>
          </a:p>
        </p:txBody>
      </p:sp>
    </p:spTree>
    <p:extLst>
      <p:ext uri="{BB962C8B-B14F-4D97-AF65-F5344CB8AC3E}">
        <p14:creationId xmlns:p14="http://schemas.microsoft.com/office/powerpoint/2010/main" val="336126922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FBAF7F52-1C25-449A-AB10-DDF66729C8A4}"/>
              </a:ext>
            </a:extLst>
          </p:cNvPr>
          <p:cNvSpPr>
            <a:spLocks noGrp="1"/>
          </p:cNvSpPr>
          <p:nvPr>
            <p:ph type="pic" sz="quarter" idx="10"/>
          </p:nvPr>
        </p:nvSpPr>
        <p:spPr>
          <a:xfrm>
            <a:off x="0" y="0"/>
            <a:ext cx="12192000" cy="6858000"/>
          </a:xfrm>
        </p:spPr>
        <p:txBody>
          <a:bodyPr/>
          <a:lstStyle/>
          <a:p>
            <a:endParaRPr lang="zh-CN" altLang="en-US"/>
          </a:p>
        </p:txBody>
      </p:sp>
    </p:spTree>
    <p:extLst>
      <p:ext uri="{BB962C8B-B14F-4D97-AF65-F5344CB8AC3E}">
        <p14:creationId xmlns:p14="http://schemas.microsoft.com/office/powerpoint/2010/main" val="224545571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8DCACAE-1722-4BDC-8317-C8F22FE48A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CD6FD63-B1AF-4AA1-B8A3-AF46D9BAA1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E7E08D1-92CD-443D-A253-95A9BDFCAD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108299-2353-419A-829C-29B2B828897B}" type="datetimeFigureOut">
              <a:rPr lang="zh-CN" altLang="en-US" smtClean="0"/>
              <a:t>2018/5/19</a:t>
            </a:fld>
            <a:endParaRPr lang="zh-CN" altLang="en-US"/>
          </a:p>
        </p:txBody>
      </p:sp>
      <p:sp>
        <p:nvSpPr>
          <p:cNvPr id="5" name="页脚占位符 4">
            <a:extLst>
              <a:ext uri="{FF2B5EF4-FFF2-40B4-BE49-F238E27FC236}">
                <a16:creationId xmlns:a16="http://schemas.microsoft.com/office/drawing/2014/main" id="{85C6DA61-58B3-4D0D-9F1D-C3BBF5B9B5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CD6CB6B-0A43-4E24-BC4B-8FD5573D46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FE55D1-CAF2-4C5D-8B92-7E0632FAD606}" type="slidenum">
              <a:rPr lang="zh-CN" altLang="en-US" smtClean="0"/>
              <a:t>‹#›</a:t>
            </a:fld>
            <a:endParaRPr lang="zh-CN" altLang="en-US"/>
          </a:p>
        </p:txBody>
      </p:sp>
    </p:spTree>
    <p:extLst>
      <p:ext uri="{BB962C8B-B14F-4D97-AF65-F5344CB8AC3E}">
        <p14:creationId xmlns:p14="http://schemas.microsoft.com/office/powerpoint/2010/main" val="1250093707"/>
      </p:ext>
    </p:extLst>
  </p:cSld>
  <p:clrMap bg1="lt1" tx1="dk1" bg2="lt2" tx2="dk2" accent1="accent1" accent2="accent2" accent3="accent3" accent4="accent4" accent5="accent5" accent6="accent6" hlink="hlink" folHlink="folHlink"/>
  <p:sldLayoutIdLst>
    <p:sldLayoutId id="2147483658" r:id="rId1"/>
    <p:sldLayoutId id="2147483667" r:id="rId2"/>
    <p:sldLayoutId id="2147483659" r:id="rId3"/>
    <p:sldLayoutId id="2147483654" r:id="rId4"/>
    <p:sldLayoutId id="2147483657" r:id="rId5"/>
    <p:sldLayoutId id="2147483656" r:id="rId6"/>
    <p:sldLayoutId id="2147483655" r:id="rId7"/>
    <p:sldLayoutId id="2147483649" r:id="rId8"/>
    <p:sldLayoutId id="2147483653" r:id="rId9"/>
    <p:sldLayoutId id="2147483665" r:id="rId10"/>
    <p:sldLayoutId id="2147483666" r:id="rId11"/>
    <p:sldLayoutId id="2147483664" r:id="rId12"/>
    <p:sldLayoutId id="2147483650" r:id="rId13"/>
    <p:sldLayoutId id="2147483651" r:id="rId14"/>
    <p:sldLayoutId id="2147483652" r:id="rId15"/>
    <p:sldLayoutId id="2147483660" r:id="rId16"/>
    <p:sldLayoutId id="2147483661" r:id="rId17"/>
    <p:sldLayoutId id="2147483663" r:id="rId18"/>
    <p:sldLayoutId id="2147483668" r:id="rId19"/>
    <p:sldLayoutId id="2147483669" r:id="rId20"/>
  </p:sldLayoutIdLst>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microsoft.com/office/2007/relationships/hdphoto" Target="../media/hdphoto2.wdp"/></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7">
            <a:extLst>
              <a:ext uri="{FF2B5EF4-FFF2-40B4-BE49-F238E27FC236}">
                <a16:creationId xmlns:a16="http://schemas.microsoft.com/office/drawing/2014/main" id="{C96C6D67-7F43-4459-A58E-85A2A1B2AD4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29" name="矩形: 圆角 28">
            <a:extLst>
              <a:ext uri="{FF2B5EF4-FFF2-40B4-BE49-F238E27FC236}">
                <a16:creationId xmlns:a16="http://schemas.microsoft.com/office/drawing/2014/main" id="{8206903D-1FF9-4CAF-9EF7-031B3F3FA032}"/>
              </a:ext>
            </a:extLst>
          </p:cNvPr>
          <p:cNvSpPr/>
          <p:nvPr/>
        </p:nvSpPr>
        <p:spPr>
          <a:xfrm>
            <a:off x="4136572" y="145143"/>
            <a:ext cx="3918857" cy="449943"/>
          </a:xfrm>
          <a:prstGeom prst="roundRect">
            <a:avLst>
              <a:gd name="adj" fmla="val 45699"/>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a:extLst>
              <a:ext uri="{FF2B5EF4-FFF2-40B4-BE49-F238E27FC236}">
                <a16:creationId xmlns:a16="http://schemas.microsoft.com/office/drawing/2014/main" id="{EA4691D0-5907-48DB-A91E-B17AB081B6AC}"/>
              </a:ext>
            </a:extLst>
          </p:cNvPr>
          <p:cNvSpPr txBox="1"/>
          <p:nvPr/>
        </p:nvSpPr>
        <p:spPr>
          <a:xfrm>
            <a:off x="2250977" y="2198594"/>
            <a:ext cx="7690046" cy="1666482"/>
          </a:xfrm>
          <a:prstGeom prst="rect">
            <a:avLst/>
          </a:prstGeom>
          <a:noFill/>
        </p:spPr>
        <p:txBody>
          <a:bodyPr wrap="square" rtlCol="0">
            <a:spAutoFit/>
          </a:bodyPr>
          <a:lstStyle/>
          <a:p>
            <a:pPr algn="ctr">
              <a:lnSpc>
                <a:spcPct val="150000"/>
              </a:lnSpc>
            </a:pPr>
            <a:r>
              <a:rPr lang="zh-CN" altLang="en-US" sz="4000" b="1" spc="100" dirty="0">
                <a:solidFill>
                  <a:schemeClr val="bg1"/>
                </a:solidFill>
                <a:cs typeface="+mn-ea"/>
                <a:sym typeface="+mn-lt"/>
              </a:rPr>
              <a:t>大数据</a:t>
            </a:r>
            <a:r>
              <a:rPr lang="en-US" altLang="zh-CN" sz="4000" b="1" spc="100" dirty="0">
                <a:solidFill>
                  <a:schemeClr val="bg1"/>
                </a:solidFill>
                <a:cs typeface="+mn-ea"/>
                <a:sym typeface="+mn-lt"/>
              </a:rPr>
              <a:t>/</a:t>
            </a:r>
            <a:r>
              <a:rPr lang="zh-CN" altLang="en-US" sz="4000" b="1" spc="100" dirty="0">
                <a:solidFill>
                  <a:schemeClr val="bg1"/>
                </a:solidFill>
                <a:cs typeface="+mn-ea"/>
                <a:sym typeface="+mn-lt"/>
              </a:rPr>
              <a:t>云计算</a:t>
            </a:r>
            <a:r>
              <a:rPr lang="en-US" altLang="zh-CN" sz="4000" b="1" spc="100" dirty="0">
                <a:solidFill>
                  <a:schemeClr val="bg1"/>
                </a:solidFill>
                <a:cs typeface="+mn-ea"/>
                <a:sym typeface="+mn-lt"/>
              </a:rPr>
              <a:t>/</a:t>
            </a:r>
            <a:r>
              <a:rPr lang="zh-CN" altLang="en-US" sz="4000" b="1" spc="100" dirty="0">
                <a:solidFill>
                  <a:schemeClr val="bg1"/>
                </a:solidFill>
                <a:cs typeface="+mn-ea"/>
                <a:sym typeface="+mn-lt"/>
              </a:rPr>
              <a:t>互联网</a:t>
            </a:r>
            <a:r>
              <a:rPr lang="en-US" altLang="zh-CN" sz="4000" b="1" spc="100" dirty="0">
                <a:solidFill>
                  <a:schemeClr val="bg1"/>
                </a:solidFill>
                <a:cs typeface="+mn-ea"/>
                <a:sym typeface="+mn-lt"/>
              </a:rPr>
              <a:t>/</a:t>
            </a:r>
            <a:r>
              <a:rPr lang="zh-CN" altLang="en-US" sz="4000" b="1" spc="100" dirty="0">
                <a:solidFill>
                  <a:schemeClr val="bg1"/>
                </a:solidFill>
                <a:cs typeface="+mn-ea"/>
                <a:sym typeface="+mn-lt"/>
              </a:rPr>
              <a:t>人工智能</a:t>
            </a:r>
            <a:endParaRPr lang="en-US" altLang="zh-CN" sz="4000" b="1" spc="100" dirty="0">
              <a:solidFill>
                <a:schemeClr val="bg1"/>
              </a:solidFill>
              <a:cs typeface="+mn-ea"/>
              <a:sym typeface="+mn-lt"/>
            </a:endParaRPr>
          </a:p>
          <a:p>
            <a:pPr algn="ctr">
              <a:lnSpc>
                <a:spcPct val="150000"/>
              </a:lnSpc>
            </a:pPr>
            <a:r>
              <a:rPr lang="zh-CN" altLang="en-US" sz="3200" b="1" spc="100" dirty="0">
                <a:solidFill>
                  <a:schemeClr val="bg1"/>
                </a:solidFill>
                <a:cs typeface="+mn-ea"/>
                <a:sym typeface="+mn-lt"/>
              </a:rPr>
              <a:t>成果展示</a:t>
            </a:r>
            <a:r>
              <a:rPr lang="en-US" altLang="zh-CN" sz="3200" b="1" spc="100" dirty="0">
                <a:solidFill>
                  <a:schemeClr val="bg1"/>
                </a:solidFill>
                <a:cs typeface="+mn-ea"/>
                <a:sym typeface="+mn-lt"/>
              </a:rPr>
              <a:t>PPT</a:t>
            </a:r>
            <a:r>
              <a:rPr lang="zh-CN" altLang="en-US" sz="3200" b="1" spc="100" dirty="0">
                <a:solidFill>
                  <a:schemeClr val="bg1"/>
                </a:solidFill>
                <a:cs typeface="+mn-ea"/>
                <a:sym typeface="+mn-lt"/>
              </a:rPr>
              <a:t>模板</a:t>
            </a:r>
          </a:p>
        </p:txBody>
      </p:sp>
      <p:sp>
        <p:nvSpPr>
          <p:cNvPr id="13" name="文本框 12">
            <a:extLst>
              <a:ext uri="{FF2B5EF4-FFF2-40B4-BE49-F238E27FC236}">
                <a16:creationId xmlns:a16="http://schemas.microsoft.com/office/drawing/2014/main" id="{D51140AA-9B7A-4618-BC9A-F21A72E69C91}"/>
              </a:ext>
            </a:extLst>
          </p:cNvPr>
          <p:cNvSpPr txBox="1"/>
          <p:nvPr/>
        </p:nvSpPr>
        <p:spPr>
          <a:xfrm>
            <a:off x="3066665" y="4124188"/>
            <a:ext cx="6058671" cy="276999"/>
          </a:xfrm>
          <a:prstGeom prst="rect">
            <a:avLst/>
          </a:prstGeom>
          <a:noFill/>
        </p:spPr>
        <p:txBody>
          <a:bodyPr wrap="square" rtlCol="0">
            <a:spAutoFit/>
          </a:bodyPr>
          <a:lstStyle/>
          <a:p>
            <a:pPr algn="ctr"/>
            <a:r>
              <a:rPr lang="en-US" altLang="zh-CN" sz="1200" dirty="0">
                <a:solidFill>
                  <a:schemeClr val="bg1"/>
                </a:solidFill>
                <a:cs typeface="+mn-ea"/>
                <a:sym typeface="+mn-lt"/>
              </a:rPr>
              <a:t>Big Data / Cloud Computing / Internet  Achievements Template </a:t>
            </a:r>
            <a:r>
              <a:rPr lang="en-US" altLang="zh-CN" sz="1200" dirty="0" err="1">
                <a:solidFill>
                  <a:schemeClr val="bg1"/>
                </a:solidFill>
                <a:cs typeface="+mn-ea"/>
                <a:sym typeface="+mn-lt"/>
              </a:rPr>
              <a:t>Powerpoint</a:t>
            </a:r>
            <a:endParaRPr lang="zh-CN" altLang="en-US" sz="1200" dirty="0">
              <a:solidFill>
                <a:schemeClr val="bg1"/>
              </a:solidFill>
              <a:cs typeface="+mn-ea"/>
              <a:sym typeface="+mn-lt"/>
            </a:endParaRPr>
          </a:p>
        </p:txBody>
      </p:sp>
      <p:sp>
        <p:nvSpPr>
          <p:cNvPr id="18" name="文本框 17">
            <a:extLst>
              <a:ext uri="{FF2B5EF4-FFF2-40B4-BE49-F238E27FC236}">
                <a16:creationId xmlns:a16="http://schemas.microsoft.com/office/drawing/2014/main" id="{563F5352-0445-4B81-B59E-4C53BEA9408E}"/>
              </a:ext>
            </a:extLst>
          </p:cNvPr>
          <p:cNvSpPr txBox="1"/>
          <p:nvPr/>
        </p:nvSpPr>
        <p:spPr>
          <a:xfrm rot="16200000">
            <a:off x="5880557" y="-836325"/>
            <a:ext cx="430887" cy="2412878"/>
          </a:xfrm>
          <a:prstGeom prst="rect">
            <a:avLst/>
          </a:prstGeom>
          <a:noFill/>
        </p:spPr>
        <p:txBody>
          <a:bodyPr vert="eaVert" wrap="square" rtlCol="0">
            <a:spAutoFit/>
          </a:bodyPr>
          <a:lstStyle/>
          <a:p>
            <a:pPr algn="ctr"/>
            <a:r>
              <a:rPr lang="en-US" altLang="zh-CN" sz="1600" dirty="0">
                <a:solidFill>
                  <a:schemeClr val="bg1"/>
                </a:solidFill>
                <a:cs typeface="+mn-ea"/>
                <a:sym typeface="+mn-lt"/>
              </a:rPr>
              <a:t>http://www.58pic.com/</a:t>
            </a:r>
            <a:endParaRPr lang="zh-CN" altLang="en-US" sz="1600" dirty="0">
              <a:solidFill>
                <a:schemeClr val="bg1"/>
              </a:solidFill>
              <a:cs typeface="+mn-ea"/>
              <a:sym typeface="+mn-lt"/>
            </a:endParaRPr>
          </a:p>
        </p:txBody>
      </p:sp>
      <p:cxnSp>
        <p:nvCxnSpPr>
          <p:cNvPr id="31" name="直接连接符 30">
            <a:extLst>
              <a:ext uri="{FF2B5EF4-FFF2-40B4-BE49-F238E27FC236}">
                <a16:creationId xmlns:a16="http://schemas.microsoft.com/office/drawing/2014/main" id="{E90A8EF2-B8BB-4320-B8FE-64D11C41CCE7}"/>
              </a:ext>
            </a:extLst>
          </p:cNvPr>
          <p:cNvCxnSpPr>
            <a:cxnSpLocks/>
          </p:cNvCxnSpPr>
          <p:nvPr/>
        </p:nvCxnSpPr>
        <p:spPr>
          <a:xfrm>
            <a:off x="7531100" y="373742"/>
            <a:ext cx="4181929"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ABB9A23-1939-4D29-BD21-134E9975DCEB}"/>
              </a:ext>
            </a:extLst>
          </p:cNvPr>
          <p:cNvCxnSpPr/>
          <p:nvPr/>
        </p:nvCxnSpPr>
        <p:spPr>
          <a:xfrm>
            <a:off x="478972" y="366486"/>
            <a:ext cx="3657600" cy="7256"/>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6F01167A-2B25-4DF2-B629-B544E1A56954}"/>
              </a:ext>
            </a:extLst>
          </p:cNvPr>
          <p:cNvCxnSpPr/>
          <p:nvPr/>
        </p:nvCxnSpPr>
        <p:spPr>
          <a:xfrm>
            <a:off x="11713029" y="366486"/>
            <a:ext cx="0" cy="5932714"/>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3A265070-ADE7-45F4-82E7-F0E270E5A3CF}"/>
              </a:ext>
            </a:extLst>
          </p:cNvPr>
          <p:cNvCxnSpPr/>
          <p:nvPr/>
        </p:nvCxnSpPr>
        <p:spPr>
          <a:xfrm>
            <a:off x="478972" y="366486"/>
            <a:ext cx="0" cy="5932714"/>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7797E064-767D-4EEE-B755-0B30B9DFD2A2}"/>
              </a:ext>
            </a:extLst>
          </p:cNvPr>
          <p:cNvCxnSpPr>
            <a:cxnSpLocks/>
          </p:cNvCxnSpPr>
          <p:nvPr/>
        </p:nvCxnSpPr>
        <p:spPr>
          <a:xfrm>
            <a:off x="470467" y="6291944"/>
            <a:ext cx="11251066"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
        <p:nvSpPr>
          <p:cNvPr id="43" name="矩形: 圆角 42">
            <a:extLst>
              <a:ext uri="{FF2B5EF4-FFF2-40B4-BE49-F238E27FC236}">
                <a16:creationId xmlns:a16="http://schemas.microsoft.com/office/drawing/2014/main" id="{33687C3C-1B00-4801-B92A-FBA7E80E1DAF}"/>
              </a:ext>
            </a:extLst>
          </p:cNvPr>
          <p:cNvSpPr/>
          <p:nvPr/>
        </p:nvSpPr>
        <p:spPr>
          <a:xfrm>
            <a:off x="3747772" y="4585482"/>
            <a:ext cx="4918130" cy="449943"/>
          </a:xfrm>
          <a:prstGeom prst="roundRect">
            <a:avLst>
              <a:gd name="adj" fmla="val 45699"/>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a:extLst>
              <a:ext uri="{FF2B5EF4-FFF2-40B4-BE49-F238E27FC236}">
                <a16:creationId xmlns:a16="http://schemas.microsoft.com/office/drawing/2014/main" id="{D87FFF77-955E-4EF0-B059-74407C5EFF37}"/>
              </a:ext>
            </a:extLst>
          </p:cNvPr>
          <p:cNvGrpSpPr/>
          <p:nvPr/>
        </p:nvGrpSpPr>
        <p:grpSpPr>
          <a:xfrm>
            <a:off x="3636935" y="4641177"/>
            <a:ext cx="4918131" cy="338554"/>
            <a:chOff x="4572000" y="4180114"/>
            <a:chExt cx="4918131" cy="338554"/>
          </a:xfrm>
        </p:grpSpPr>
        <p:sp>
          <p:nvSpPr>
            <p:cNvPr id="15" name="文本框 14">
              <a:extLst>
                <a:ext uri="{FF2B5EF4-FFF2-40B4-BE49-F238E27FC236}">
                  <a16:creationId xmlns:a16="http://schemas.microsoft.com/office/drawing/2014/main" id="{AC57C813-F20B-4893-8782-C9A5CCFE6B94}"/>
                </a:ext>
              </a:extLst>
            </p:cNvPr>
            <p:cNvSpPr txBox="1"/>
            <p:nvPr/>
          </p:nvSpPr>
          <p:spPr>
            <a:xfrm>
              <a:off x="4572000" y="4180114"/>
              <a:ext cx="2772229" cy="338554"/>
            </a:xfrm>
            <a:prstGeom prst="rect">
              <a:avLst/>
            </a:prstGeom>
            <a:noFill/>
          </p:spPr>
          <p:txBody>
            <a:bodyPr wrap="square" rtlCol="0">
              <a:spAutoFit/>
            </a:bodyPr>
            <a:lstStyle/>
            <a:p>
              <a:pPr algn="ctr"/>
              <a:r>
                <a:rPr lang="zh-CN" altLang="en-US" sz="1600" b="1" dirty="0">
                  <a:cs typeface="+mn-ea"/>
                  <a:sym typeface="+mn-lt"/>
                </a:rPr>
                <a:t>汇报人：千图网</a:t>
              </a:r>
            </a:p>
          </p:txBody>
        </p:sp>
        <p:sp>
          <p:nvSpPr>
            <p:cNvPr id="16" name="文本框 15">
              <a:extLst>
                <a:ext uri="{FF2B5EF4-FFF2-40B4-BE49-F238E27FC236}">
                  <a16:creationId xmlns:a16="http://schemas.microsoft.com/office/drawing/2014/main" id="{16E6F2B0-7E10-4CE6-94B4-D47A13DAA2B6}"/>
                </a:ext>
              </a:extLst>
            </p:cNvPr>
            <p:cNvSpPr txBox="1"/>
            <p:nvPr/>
          </p:nvSpPr>
          <p:spPr>
            <a:xfrm>
              <a:off x="6717902" y="4180114"/>
              <a:ext cx="2772229" cy="338554"/>
            </a:xfrm>
            <a:prstGeom prst="rect">
              <a:avLst/>
            </a:prstGeom>
            <a:noFill/>
          </p:spPr>
          <p:txBody>
            <a:bodyPr wrap="square" rtlCol="0">
              <a:spAutoFit/>
            </a:bodyPr>
            <a:lstStyle/>
            <a:p>
              <a:pPr algn="ctr"/>
              <a:r>
                <a:rPr lang="zh-CN" altLang="en-US" sz="1600" b="1" dirty="0">
                  <a:cs typeface="+mn-ea"/>
                  <a:sym typeface="+mn-lt"/>
                </a:rPr>
                <a:t>时间：</a:t>
              </a:r>
              <a:r>
                <a:rPr lang="en-US" altLang="zh-CN" sz="1600" b="1" dirty="0">
                  <a:cs typeface="+mn-ea"/>
                  <a:sym typeface="+mn-lt"/>
                </a:rPr>
                <a:t>2019</a:t>
              </a:r>
              <a:r>
                <a:rPr lang="zh-CN" altLang="en-US" sz="1600" b="1" dirty="0">
                  <a:cs typeface="+mn-ea"/>
                  <a:sym typeface="+mn-lt"/>
                </a:rPr>
                <a:t>年</a:t>
              </a:r>
              <a:r>
                <a:rPr lang="en-US" altLang="zh-CN" sz="1600" b="1" dirty="0">
                  <a:cs typeface="+mn-ea"/>
                  <a:sym typeface="+mn-lt"/>
                </a:rPr>
                <a:t>X</a:t>
              </a:r>
              <a:r>
                <a:rPr lang="zh-CN" altLang="en-US" sz="1600" b="1" dirty="0">
                  <a:cs typeface="+mn-ea"/>
                  <a:sym typeface="+mn-lt"/>
                </a:rPr>
                <a:t>月</a:t>
              </a:r>
              <a:r>
                <a:rPr lang="en-US" altLang="zh-CN" sz="1600" b="1" dirty="0">
                  <a:cs typeface="+mn-ea"/>
                  <a:sym typeface="+mn-lt"/>
                </a:rPr>
                <a:t>X</a:t>
              </a:r>
              <a:r>
                <a:rPr lang="zh-CN" altLang="en-US" sz="1600" b="1" dirty="0">
                  <a:cs typeface="+mn-ea"/>
                  <a:sym typeface="+mn-lt"/>
                </a:rPr>
                <a:t>日</a:t>
              </a:r>
            </a:p>
          </p:txBody>
        </p:sp>
      </p:grpSp>
    </p:spTree>
    <p:extLst>
      <p:ext uri="{BB962C8B-B14F-4D97-AF65-F5344CB8AC3E}">
        <p14:creationId xmlns:p14="http://schemas.microsoft.com/office/powerpoint/2010/main" val="77713391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par>
                                <p:cTn id="16" presetID="22" presetClass="entr" presetSubtype="2" fill="hold"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right)">
                                      <p:cBhvr>
                                        <p:cTn id="18" dur="1000"/>
                                        <p:tgtEl>
                                          <p:spTgt spid="32"/>
                                        </p:tgtEl>
                                      </p:cBhvr>
                                    </p:animEffect>
                                  </p:childTnLst>
                                </p:cTn>
                              </p:par>
                              <p:par>
                                <p:cTn id="19" presetID="22" presetClass="entr" presetSubtype="8"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left)">
                                      <p:cBhvr>
                                        <p:cTn id="21" dur="1000"/>
                                        <p:tgtEl>
                                          <p:spTgt spid="31"/>
                                        </p:tgtEl>
                                      </p:cBhvr>
                                    </p:animEffect>
                                  </p:childTnLst>
                                </p:cTn>
                              </p:par>
                              <p:par>
                                <p:cTn id="22" presetID="22" presetClass="entr" presetSubtype="1"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up)">
                                      <p:cBhvr>
                                        <p:cTn id="24" dur="1000"/>
                                        <p:tgtEl>
                                          <p:spTgt spid="35"/>
                                        </p:tgtEl>
                                      </p:cBhvr>
                                    </p:animEffect>
                                  </p:childTnLst>
                                </p:cTn>
                              </p:par>
                              <p:par>
                                <p:cTn id="25" presetID="22" presetClass="entr" presetSubtype="1"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up)">
                                      <p:cBhvr>
                                        <p:cTn id="27" dur="1000"/>
                                        <p:tgtEl>
                                          <p:spTgt spid="34"/>
                                        </p:tgtEl>
                                      </p:cBhvr>
                                    </p:animEffect>
                                  </p:childTnLst>
                                </p:cTn>
                              </p:par>
                            </p:childTnLst>
                          </p:cTn>
                        </p:par>
                        <p:par>
                          <p:cTn id="28" fill="hold">
                            <p:stCondLst>
                              <p:cond delay="2000"/>
                            </p:stCondLst>
                            <p:childTnLst>
                              <p:par>
                                <p:cTn id="29" presetID="16" presetClass="entr" presetSubtype="21" fill="hold"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barn(inVertical)">
                                      <p:cBhvr>
                                        <p:cTn id="31" dur="1000"/>
                                        <p:tgtEl>
                                          <p:spTgt spid="36"/>
                                        </p:tgtEl>
                                      </p:cBhvr>
                                    </p:animEffect>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anim calcmode="lin" valueType="num">
                                      <p:cBhvr>
                                        <p:cTn id="36" dur="1000" fill="hold"/>
                                        <p:tgtEl>
                                          <p:spTgt spid="10"/>
                                        </p:tgtEl>
                                        <p:attrNameLst>
                                          <p:attrName>ppt_x</p:attrName>
                                        </p:attrNameLst>
                                      </p:cBhvr>
                                      <p:tavLst>
                                        <p:tav tm="0">
                                          <p:val>
                                            <p:strVal val="#ppt_x"/>
                                          </p:val>
                                        </p:tav>
                                        <p:tav tm="100000">
                                          <p:val>
                                            <p:strVal val="#ppt_x"/>
                                          </p:val>
                                        </p:tav>
                                      </p:tavLst>
                                    </p:anim>
                                    <p:anim calcmode="lin" valueType="num">
                                      <p:cBhvr>
                                        <p:cTn id="37" dur="1000" fill="hold"/>
                                        <p:tgtEl>
                                          <p:spTgt spid="10"/>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42" presetClass="entr" presetSubtype="0" fill="hold" grpId="0" nodeType="after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1000"/>
                                        <p:tgtEl>
                                          <p:spTgt spid="13"/>
                                        </p:tgtEl>
                                      </p:cBhvr>
                                    </p:animEffect>
                                    <p:anim calcmode="lin" valueType="num">
                                      <p:cBhvr>
                                        <p:cTn id="42" dur="1000" fill="hold"/>
                                        <p:tgtEl>
                                          <p:spTgt spid="13"/>
                                        </p:tgtEl>
                                        <p:attrNameLst>
                                          <p:attrName>ppt_x</p:attrName>
                                        </p:attrNameLst>
                                      </p:cBhvr>
                                      <p:tavLst>
                                        <p:tav tm="0">
                                          <p:val>
                                            <p:strVal val="#ppt_x"/>
                                          </p:val>
                                        </p:tav>
                                        <p:tav tm="100000">
                                          <p:val>
                                            <p:strVal val="#ppt_x"/>
                                          </p:val>
                                        </p:tav>
                                      </p:tavLst>
                                    </p:anim>
                                    <p:anim calcmode="lin" valueType="num">
                                      <p:cBhvr>
                                        <p:cTn id="43" dur="1000" fill="hold"/>
                                        <p:tgtEl>
                                          <p:spTgt spid="13"/>
                                        </p:tgtEl>
                                        <p:attrNameLst>
                                          <p:attrName>ppt_y</p:attrName>
                                        </p:attrNameLst>
                                      </p:cBhvr>
                                      <p:tavLst>
                                        <p:tav tm="0">
                                          <p:val>
                                            <p:strVal val="#ppt_y+.1"/>
                                          </p:val>
                                        </p:tav>
                                        <p:tav tm="100000">
                                          <p:val>
                                            <p:strVal val="#ppt_y"/>
                                          </p:val>
                                        </p:tav>
                                      </p:tavLst>
                                    </p:anim>
                                  </p:childTnLst>
                                </p:cTn>
                              </p:par>
                            </p:childTnLst>
                          </p:cTn>
                        </p:par>
                        <p:par>
                          <p:cTn id="44" fill="hold">
                            <p:stCondLst>
                              <p:cond delay="5000"/>
                            </p:stCondLst>
                            <p:childTnLst>
                              <p:par>
                                <p:cTn id="45" presetID="42" presetClass="entr" presetSubtype="0" fill="hold" grpId="0" nodeType="after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1000"/>
                                        <p:tgtEl>
                                          <p:spTgt spid="43"/>
                                        </p:tgtEl>
                                      </p:cBhvr>
                                    </p:animEffect>
                                    <p:anim calcmode="lin" valueType="num">
                                      <p:cBhvr>
                                        <p:cTn id="48" dur="1000" fill="hold"/>
                                        <p:tgtEl>
                                          <p:spTgt spid="43"/>
                                        </p:tgtEl>
                                        <p:attrNameLst>
                                          <p:attrName>ppt_x</p:attrName>
                                        </p:attrNameLst>
                                      </p:cBhvr>
                                      <p:tavLst>
                                        <p:tav tm="0">
                                          <p:val>
                                            <p:strVal val="#ppt_x"/>
                                          </p:val>
                                        </p:tav>
                                        <p:tav tm="100000">
                                          <p:val>
                                            <p:strVal val="#ppt_x"/>
                                          </p:val>
                                        </p:tav>
                                      </p:tavLst>
                                    </p:anim>
                                    <p:anim calcmode="lin" valueType="num">
                                      <p:cBhvr>
                                        <p:cTn id="49" dur="1000" fill="hold"/>
                                        <p:tgtEl>
                                          <p:spTgt spid="43"/>
                                        </p:tgtEl>
                                        <p:attrNameLst>
                                          <p:attrName>ppt_y</p:attrName>
                                        </p:attrNameLst>
                                      </p:cBhvr>
                                      <p:tavLst>
                                        <p:tav tm="0">
                                          <p:val>
                                            <p:strVal val="#ppt_y+.1"/>
                                          </p:val>
                                        </p:tav>
                                        <p:tav tm="100000">
                                          <p:val>
                                            <p:strVal val="#ppt_y"/>
                                          </p:val>
                                        </p:tav>
                                      </p:tavLst>
                                    </p:anim>
                                  </p:childTnLst>
                                </p:cTn>
                              </p:par>
                            </p:childTnLst>
                          </p:cTn>
                        </p:par>
                        <p:par>
                          <p:cTn id="50" fill="hold">
                            <p:stCondLst>
                              <p:cond delay="6000"/>
                            </p:stCondLst>
                            <p:childTnLst>
                              <p:par>
                                <p:cTn id="51" presetID="42" presetClass="entr" presetSubtype="0" fill="hold"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1000"/>
                                        <p:tgtEl>
                                          <p:spTgt spid="17"/>
                                        </p:tgtEl>
                                      </p:cBhvr>
                                    </p:animEffect>
                                    <p:anim calcmode="lin" valueType="num">
                                      <p:cBhvr>
                                        <p:cTn id="54" dur="1000" fill="hold"/>
                                        <p:tgtEl>
                                          <p:spTgt spid="17"/>
                                        </p:tgtEl>
                                        <p:attrNameLst>
                                          <p:attrName>ppt_x</p:attrName>
                                        </p:attrNameLst>
                                      </p:cBhvr>
                                      <p:tavLst>
                                        <p:tav tm="0">
                                          <p:val>
                                            <p:strVal val="#ppt_x"/>
                                          </p:val>
                                        </p:tav>
                                        <p:tav tm="100000">
                                          <p:val>
                                            <p:strVal val="#ppt_x"/>
                                          </p:val>
                                        </p:tav>
                                      </p:tavLst>
                                    </p:anim>
                                    <p:anim calcmode="lin" valueType="num">
                                      <p:cBhvr>
                                        <p:cTn id="55"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0" grpId="0"/>
      <p:bldP spid="13" grpId="0"/>
      <p:bldP spid="18" grpId="0"/>
      <p:bldP spid="4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占位符 13">
            <a:extLst>
              <a:ext uri="{FF2B5EF4-FFF2-40B4-BE49-F238E27FC236}">
                <a16:creationId xmlns:a16="http://schemas.microsoft.com/office/drawing/2014/main" id="{90621473-B846-4302-AE72-45320018195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8967" r="8967"/>
          <a:stretch>
            <a:fillRect/>
          </a:stretch>
        </p:blipFill>
        <p:spPr>
          <a:xfrm>
            <a:off x="642155" y="1241686"/>
            <a:ext cx="7286625" cy="4735512"/>
          </a:xfrm>
        </p:spPr>
      </p:pic>
      <p:sp>
        <p:nvSpPr>
          <p:cNvPr id="5" name="矩形 4">
            <a:extLst>
              <a:ext uri="{FF2B5EF4-FFF2-40B4-BE49-F238E27FC236}">
                <a16:creationId xmlns:a16="http://schemas.microsoft.com/office/drawing/2014/main" id="{D12BBDD4-F318-441F-85B2-A640CE9D1247}"/>
              </a:ext>
            </a:extLst>
          </p:cNvPr>
          <p:cNvSpPr/>
          <p:nvPr/>
        </p:nvSpPr>
        <p:spPr>
          <a:xfrm>
            <a:off x="594694" y="1229727"/>
            <a:ext cx="7334086" cy="4747471"/>
          </a:xfrm>
          <a:prstGeom prst="rect">
            <a:avLst/>
          </a:prstGeom>
          <a:solidFill>
            <a:schemeClr val="tx1">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3" name="组合 22">
            <a:extLst>
              <a:ext uri="{FF2B5EF4-FFF2-40B4-BE49-F238E27FC236}">
                <a16:creationId xmlns:a16="http://schemas.microsoft.com/office/drawing/2014/main" id="{50C0A859-BE1E-43BB-A2A7-A9D1B771B474}"/>
              </a:ext>
            </a:extLst>
          </p:cNvPr>
          <p:cNvGrpSpPr/>
          <p:nvPr/>
        </p:nvGrpSpPr>
        <p:grpSpPr>
          <a:xfrm>
            <a:off x="1270543" y="3343682"/>
            <a:ext cx="3317647" cy="1839749"/>
            <a:chOff x="7277101" y="3300018"/>
            <a:chExt cx="3317647" cy="1839749"/>
          </a:xfrm>
        </p:grpSpPr>
        <p:sp>
          <p:nvSpPr>
            <p:cNvPr id="15" name="Shape 2369">
              <a:extLst>
                <a:ext uri="{FF2B5EF4-FFF2-40B4-BE49-F238E27FC236}">
                  <a16:creationId xmlns:a16="http://schemas.microsoft.com/office/drawing/2014/main" id="{4EFEFCF4-F46C-4FDC-AB99-B21FF8064B23}"/>
                </a:ext>
              </a:extLst>
            </p:cNvPr>
            <p:cNvSpPr/>
            <p:nvPr/>
          </p:nvSpPr>
          <p:spPr>
            <a:xfrm>
              <a:off x="7277101" y="3300018"/>
              <a:ext cx="770615" cy="77061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8437" y="3163"/>
                  </a:lnTo>
                  <a:lnTo>
                    <a:pt x="21600" y="10800"/>
                  </a:lnTo>
                  <a:lnTo>
                    <a:pt x="18437" y="18437"/>
                  </a:lnTo>
                  <a:lnTo>
                    <a:pt x="10800" y="21600"/>
                  </a:lnTo>
                  <a:lnTo>
                    <a:pt x="3163" y="18437"/>
                  </a:lnTo>
                  <a:lnTo>
                    <a:pt x="0" y="10800"/>
                  </a:lnTo>
                  <a:lnTo>
                    <a:pt x="3163" y="3163"/>
                  </a:lnTo>
                  <a:close/>
                </a:path>
              </a:pathLst>
            </a:custGeom>
            <a:solidFill>
              <a:srgbClr val="18E6D7"/>
            </a:solidFill>
            <a:ln w="12700">
              <a:miter lim="400000"/>
            </a:ln>
          </p:spPr>
          <p:txBody>
            <a:bodyPr lIns="71437" tIns="71437" rIns="71437" bIns="71437" anchor="ctr"/>
            <a:lstStyle/>
            <a:p>
              <a:pPr>
                <a:defRPr sz="3200">
                  <a:solidFill>
                    <a:srgbClr val="FFFFFF"/>
                  </a:solidFill>
                </a:defRPr>
              </a:pPr>
              <a:endParaRPr dirty="0">
                <a:cs typeface="+mn-ea"/>
                <a:sym typeface="+mn-lt"/>
              </a:endParaRPr>
            </a:p>
          </p:txBody>
        </p:sp>
        <p:sp>
          <p:nvSpPr>
            <p:cNvPr id="16" name="Shape 2373">
              <a:extLst>
                <a:ext uri="{FF2B5EF4-FFF2-40B4-BE49-F238E27FC236}">
                  <a16:creationId xmlns:a16="http://schemas.microsoft.com/office/drawing/2014/main" id="{E53A87C4-B6CC-4D65-99A5-077727224FF1}"/>
                </a:ext>
              </a:extLst>
            </p:cNvPr>
            <p:cNvSpPr/>
            <p:nvPr/>
          </p:nvSpPr>
          <p:spPr>
            <a:xfrm>
              <a:off x="8204977" y="3377933"/>
              <a:ext cx="1760096" cy="31662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400" dirty="0">
                  <a:solidFill>
                    <a:schemeClr val="bg1"/>
                  </a:solidFill>
                  <a:latin typeface="+mn-lt"/>
                  <a:ea typeface="+mn-ea"/>
                  <a:cs typeface="+mn-ea"/>
                  <a:sym typeface="+mn-lt"/>
                </a:rPr>
                <a:t>在此输入小标题内容</a:t>
              </a:r>
            </a:p>
          </p:txBody>
        </p:sp>
        <p:sp>
          <p:nvSpPr>
            <p:cNvPr id="17" name="Shape 2374">
              <a:extLst>
                <a:ext uri="{FF2B5EF4-FFF2-40B4-BE49-F238E27FC236}">
                  <a16:creationId xmlns:a16="http://schemas.microsoft.com/office/drawing/2014/main" id="{C6BACE43-9C42-4039-94EE-5B6D9A190B3A}"/>
                </a:ext>
              </a:extLst>
            </p:cNvPr>
            <p:cNvSpPr/>
            <p:nvPr/>
          </p:nvSpPr>
          <p:spPr>
            <a:xfrm>
              <a:off x="8265585" y="3655025"/>
              <a:ext cx="2329163" cy="387093"/>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r>
                <a:rPr sz="1200" dirty="0">
                  <a:solidFill>
                    <a:schemeClr val="bg1">
                      <a:lumMod val="85000"/>
                    </a:schemeClr>
                  </a:solidFill>
                  <a:latin typeface="+mn-lt"/>
                  <a:ea typeface="+mn-ea"/>
                  <a:cs typeface="+mn-ea"/>
                  <a:sym typeface="+mn-lt"/>
                </a:rPr>
                <a:t>Short description for this service</a:t>
              </a:r>
            </a:p>
          </p:txBody>
        </p:sp>
        <p:sp>
          <p:nvSpPr>
            <p:cNvPr id="18" name="Shape 2375">
              <a:extLst>
                <a:ext uri="{FF2B5EF4-FFF2-40B4-BE49-F238E27FC236}">
                  <a16:creationId xmlns:a16="http://schemas.microsoft.com/office/drawing/2014/main" id="{822922FA-D1E2-4124-9C95-EAED49E849FB}"/>
                </a:ext>
              </a:extLst>
            </p:cNvPr>
            <p:cNvSpPr/>
            <p:nvPr/>
          </p:nvSpPr>
          <p:spPr>
            <a:xfrm>
              <a:off x="7277101" y="4369152"/>
              <a:ext cx="770615" cy="77061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8437" y="3163"/>
                  </a:lnTo>
                  <a:lnTo>
                    <a:pt x="21600" y="10800"/>
                  </a:lnTo>
                  <a:lnTo>
                    <a:pt x="18437" y="18437"/>
                  </a:lnTo>
                  <a:lnTo>
                    <a:pt x="10800" y="21600"/>
                  </a:lnTo>
                  <a:lnTo>
                    <a:pt x="3163" y="18437"/>
                  </a:lnTo>
                  <a:lnTo>
                    <a:pt x="0" y="10800"/>
                  </a:lnTo>
                  <a:lnTo>
                    <a:pt x="3163" y="3163"/>
                  </a:lnTo>
                  <a:close/>
                </a:path>
              </a:pathLst>
            </a:custGeom>
            <a:solidFill>
              <a:schemeClr val="accent4">
                <a:lumMod val="60000"/>
                <a:lumOff val="40000"/>
              </a:schemeClr>
            </a:solidFill>
            <a:ln w="12700">
              <a:miter lim="400000"/>
            </a:ln>
          </p:spPr>
          <p:txBody>
            <a:bodyPr lIns="71437" tIns="71437" rIns="71437" bIns="71437" anchor="ctr"/>
            <a:lstStyle/>
            <a:p>
              <a:pPr>
                <a:defRPr sz="3200">
                  <a:solidFill>
                    <a:srgbClr val="FFFFFF"/>
                  </a:solidFill>
                </a:defRPr>
              </a:pPr>
              <a:endParaRPr>
                <a:cs typeface="+mn-ea"/>
                <a:sym typeface="+mn-lt"/>
              </a:endParaRPr>
            </a:p>
          </p:txBody>
        </p:sp>
        <p:sp>
          <p:nvSpPr>
            <p:cNvPr id="19" name="Shape 2376">
              <a:extLst>
                <a:ext uri="{FF2B5EF4-FFF2-40B4-BE49-F238E27FC236}">
                  <a16:creationId xmlns:a16="http://schemas.microsoft.com/office/drawing/2014/main" id="{6A93FAD5-C939-434D-AC45-7CF3B628AD0B}"/>
                </a:ext>
              </a:extLst>
            </p:cNvPr>
            <p:cNvSpPr/>
            <p:nvPr/>
          </p:nvSpPr>
          <p:spPr>
            <a:xfrm>
              <a:off x="8304620" y="4447067"/>
              <a:ext cx="1760096" cy="316624"/>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400" dirty="0">
                  <a:solidFill>
                    <a:schemeClr val="bg1"/>
                  </a:solidFill>
                  <a:latin typeface="+mn-lt"/>
                  <a:ea typeface="+mn-ea"/>
                  <a:cs typeface="+mn-ea"/>
                  <a:sym typeface="+mn-lt"/>
                </a:rPr>
                <a:t>在此输入小标题内容</a:t>
              </a:r>
            </a:p>
          </p:txBody>
        </p:sp>
        <p:sp>
          <p:nvSpPr>
            <p:cNvPr id="20" name="Shape 2377">
              <a:extLst>
                <a:ext uri="{FF2B5EF4-FFF2-40B4-BE49-F238E27FC236}">
                  <a16:creationId xmlns:a16="http://schemas.microsoft.com/office/drawing/2014/main" id="{30697AE2-3E66-4D02-9F2C-366915A5AFC1}"/>
                </a:ext>
              </a:extLst>
            </p:cNvPr>
            <p:cNvSpPr/>
            <p:nvPr/>
          </p:nvSpPr>
          <p:spPr>
            <a:xfrm>
              <a:off x="8265585" y="4724159"/>
              <a:ext cx="2329163" cy="387093"/>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r>
                <a:rPr sz="1200">
                  <a:solidFill>
                    <a:schemeClr val="bg1">
                      <a:lumMod val="85000"/>
                    </a:schemeClr>
                  </a:solidFill>
                  <a:latin typeface="+mn-lt"/>
                  <a:ea typeface="+mn-ea"/>
                  <a:cs typeface="+mn-ea"/>
                  <a:sym typeface="+mn-lt"/>
                </a:rPr>
                <a:t>Short description for this service</a:t>
              </a:r>
            </a:p>
          </p:txBody>
        </p:sp>
        <p:sp>
          <p:nvSpPr>
            <p:cNvPr id="21" name="Shape 2378">
              <a:extLst>
                <a:ext uri="{FF2B5EF4-FFF2-40B4-BE49-F238E27FC236}">
                  <a16:creationId xmlns:a16="http://schemas.microsoft.com/office/drawing/2014/main" id="{A1EF0AE4-4FF6-494D-8BDD-76F5CC05398E}"/>
                </a:ext>
              </a:extLst>
            </p:cNvPr>
            <p:cNvSpPr/>
            <p:nvPr/>
          </p:nvSpPr>
          <p:spPr>
            <a:xfrm>
              <a:off x="7579824" y="4671877"/>
              <a:ext cx="165170" cy="165166"/>
            </a:xfrm>
            <a:custGeom>
              <a:avLst/>
              <a:gdLst/>
              <a:ahLst/>
              <a:cxnLst>
                <a:cxn ang="0">
                  <a:pos x="wd2" y="hd2"/>
                </a:cxn>
                <a:cxn ang="5400000">
                  <a:pos x="wd2" y="hd2"/>
                </a:cxn>
                <a:cxn ang="10800000">
                  <a:pos x="wd2" y="hd2"/>
                </a:cxn>
                <a:cxn ang="16200000">
                  <a:pos x="wd2" y="hd2"/>
                </a:cxn>
              </a:cxnLst>
              <a:rect l="0" t="0" r="r" b="b"/>
              <a:pathLst>
                <a:path w="21600" h="21600" extrusionOk="0">
                  <a:moveTo>
                    <a:pt x="20707" y="16134"/>
                  </a:moveTo>
                  <a:cubicBezTo>
                    <a:pt x="6517" y="16134"/>
                    <a:pt x="6517" y="16134"/>
                    <a:pt x="6517" y="16134"/>
                  </a:cubicBezTo>
                  <a:cubicBezTo>
                    <a:pt x="5991" y="16134"/>
                    <a:pt x="5623" y="15603"/>
                    <a:pt x="5623" y="15231"/>
                  </a:cubicBezTo>
                  <a:cubicBezTo>
                    <a:pt x="5623" y="902"/>
                    <a:pt x="5623" y="902"/>
                    <a:pt x="5623" y="902"/>
                  </a:cubicBezTo>
                  <a:cubicBezTo>
                    <a:pt x="5623" y="371"/>
                    <a:pt x="5991" y="0"/>
                    <a:pt x="6517" y="0"/>
                  </a:cubicBezTo>
                  <a:cubicBezTo>
                    <a:pt x="20707" y="0"/>
                    <a:pt x="20707" y="0"/>
                    <a:pt x="20707" y="0"/>
                  </a:cubicBezTo>
                  <a:cubicBezTo>
                    <a:pt x="21232" y="0"/>
                    <a:pt x="21600" y="371"/>
                    <a:pt x="21600" y="902"/>
                  </a:cubicBezTo>
                  <a:cubicBezTo>
                    <a:pt x="21600" y="15231"/>
                    <a:pt x="21600" y="15231"/>
                    <a:pt x="21600" y="15231"/>
                  </a:cubicBezTo>
                  <a:cubicBezTo>
                    <a:pt x="21600" y="15603"/>
                    <a:pt x="21232" y="16134"/>
                    <a:pt x="20707" y="16134"/>
                  </a:cubicBezTo>
                  <a:close/>
                  <a:moveTo>
                    <a:pt x="7568" y="14170"/>
                  </a:moveTo>
                  <a:cubicBezTo>
                    <a:pt x="19655" y="14170"/>
                    <a:pt x="19655" y="14170"/>
                    <a:pt x="19655" y="14170"/>
                  </a:cubicBezTo>
                  <a:cubicBezTo>
                    <a:pt x="19655" y="1804"/>
                    <a:pt x="19655" y="1804"/>
                    <a:pt x="19655" y="1804"/>
                  </a:cubicBezTo>
                  <a:cubicBezTo>
                    <a:pt x="7568" y="1804"/>
                    <a:pt x="7568" y="1804"/>
                    <a:pt x="7568" y="1804"/>
                  </a:cubicBezTo>
                  <a:lnTo>
                    <a:pt x="7568" y="14170"/>
                  </a:lnTo>
                  <a:close/>
                  <a:moveTo>
                    <a:pt x="15609" y="20539"/>
                  </a:moveTo>
                  <a:cubicBezTo>
                    <a:pt x="15609" y="18044"/>
                    <a:pt x="15609" y="18044"/>
                    <a:pt x="15609" y="18044"/>
                  </a:cubicBezTo>
                  <a:cubicBezTo>
                    <a:pt x="15609" y="17726"/>
                    <a:pt x="15293" y="17354"/>
                    <a:pt x="14926" y="17354"/>
                  </a:cubicBezTo>
                  <a:cubicBezTo>
                    <a:pt x="14558" y="17354"/>
                    <a:pt x="14242" y="17726"/>
                    <a:pt x="14242" y="18044"/>
                  </a:cubicBezTo>
                  <a:cubicBezTo>
                    <a:pt x="14242" y="20167"/>
                    <a:pt x="14242" y="20167"/>
                    <a:pt x="14242" y="20167"/>
                  </a:cubicBezTo>
                  <a:cubicBezTo>
                    <a:pt x="1419" y="20167"/>
                    <a:pt x="1419" y="20167"/>
                    <a:pt x="1419" y="20167"/>
                  </a:cubicBezTo>
                  <a:cubicBezTo>
                    <a:pt x="1419" y="7430"/>
                    <a:pt x="1419" y="7430"/>
                    <a:pt x="1419" y="7430"/>
                  </a:cubicBezTo>
                  <a:cubicBezTo>
                    <a:pt x="3731" y="7430"/>
                    <a:pt x="3731" y="7430"/>
                    <a:pt x="3731" y="7430"/>
                  </a:cubicBezTo>
                  <a:cubicBezTo>
                    <a:pt x="4047" y="7430"/>
                    <a:pt x="4415" y="7112"/>
                    <a:pt x="4415" y="6740"/>
                  </a:cubicBezTo>
                  <a:cubicBezTo>
                    <a:pt x="4415" y="6369"/>
                    <a:pt x="4047" y="6050"/>
                    <a:pt x="3731" y="6050"/>
                  </a:cubicBezTo>
                  <a:cubicBezTo>
                    <a:pt x="1261" y="6050"/>
                    <a:pt x="1261" y="6050"/>
                    <a:pt x="1261" y="6050"/>
                  </a:cubicBezTo>
                  <a:cubicBezTo>
                    <a:pt x="578" y="6050"/>
                    <a:pt x="0" y="6581"/>
                    <a:pt x="0" y="7112"/>
                  </a:cubicBezTo>
                  <a:cubicBezTo>
                    <a:pt x="0" y="20539"/>
                    <a:pt x="0" y="20539"/>
                    <a:pt x="0" y="20539"/>
                  </a:cubicBezTo>
                  <a:cubicBezTo>
                    <a:pt x="0" y="21069"/>
                    <a:pt x="578" y="21600"/>
                    <a:pt x="1261" y="21600"/>
                  </a:cubicBezTo>
                  <a:cubicBezTo>
                    <a:pt x="14558" y="21600"/>
                    <a:pt x="14558" y="21600"/>
                    <a:pt x="14558" y="21600"/>
                  </a:cubicBezTo>
                  <a:cubicBezTo>
                    <a:pt x="15083" y="21600"/>
                    <a:pt x="15609" y="21069"/>
                    <a:pt x="15609" y="20539"/>
                  </a:cubicBezTo>
                  <a:close/>
                </a:path>
              </a:pathLst>
            </a:custGeom>
            <a:solidFill>
              <a:schemeClr val="tx1"/>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sp>
          <p:nvSpPr>
            <p:cNvPr id="22" name="Shape 2380">
              <a:extLst>
                <a:ext uri="{FF2B5EF4-FFF2-40B4-BE49-F238E27FC236}">
                  <a16:creationId xmlns:a16="http://schemas.microsoft.com/office/drawing/2014/main" id="{66FFD8DC-97A5-404F-A3CF-F284271C57CD}"/>
                </a:ext>
              </a:extLst>
            </p:cNvPr>
            <p:cNvSpPr/>
            <p:nvPr/>
          </p:nvSpPr>
          <p:spPr>
            <a:xfrm>
              <a:off x="7599091" y="3588667"/>
              <a:ext cx="126635" cy="19331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72" y="0"/>
                    <a:pt x="0" y="3184"/>
                    <a:pt x="0" y="7112"/>
                  </a:cubicBezTo>
                  <a:cubicBezTo>
                    <a:pt x="0" y="9553"/>
                    <a:pt x="1299" y="11516"/>
                    <a:pt x="4304" y="12737"/>
                  </a:cubicBezTo>
                  <a:cubicBezTo>
                    <a:pt x="4304" y="15072"/>
                    <a:pt x="4304" y="15072"/>
                    <a:pt x="4304" y="15072"/>
                  </a:cubicBezTo>
                  <a:cubicBezTo>
                    <a:pt x="4304" y="15444"/>
                    <a:pt x="4547" y="15603"/>
                    <a:pt x="4872" y="15762"/>
                  </a:cubicBezTo>
                  <a:cubicBezTo>
                    <a:pt x="5116" y="15921"/>
                    <a:pt x="5359" y="15921"/>
                    <a:pt x="5684" y="15921"/>
                  </a:cubicBezTo>
                  <a:lnTo>
                    <a:pt x="5928" y="15921"/>
                  </a:lnTo>
                  <a:cubicBezTo>
                    <a:pt x="15916" y="15444"/>
                    <a:pt x="15916" y="15444"/>
                    <a:pt x="15916" y="15444"/>
                  </a:cubicBezTo>
                  <a:cubicBezTo>
                    <a:pt x="16484" y="15444"/>
                    <a:pt x="17296" y="15072"/>
                    <a:pt x="17296" y="14542"/>
                  </a:cubicBezTo>
                  <a:cubicBezTo>
                    <a:pt x="17296" y="12737"/>
                    <a:pt x="17296" y="12737"/>
                    <a:pt x="17296" y="12737"/>
                  </a:cubicBezTo>
                  <a:cubicBezTo>
                    <a:pt x="19732" y="11516"/>
                    <a:pt x="21600" y="9553"/>
                    <a:pt x="21600" y="7112"/>
                  </a:cubicBezTo>
                  <a:cubicBezTo>
                    <a:pt x="21600" y="3184"/>
                    <a:pt x="16728" y="0"/>
                    <a:pt x="10800" y="0"/>
                  </a:cubicBezTo>
                  <a:close/>
                  <a:moveTo>
                    <a:pt x="15104" y="11357"/>
                  </a:moveTo>
                  <a:cubicBezTo>
                    <a:pt x="14617" y="11516"/>
                    <a:pt x="14292" y="11888"/>
                    <a:pt x="14292" y="12206"/>
                  </a:cubicBezTo>
                  <a:cubicBezTo>
                    <a:pt x="14292" y="13639"/>
                    <a:pt x="14292" y="13639"/>
                    <a:pt x="14292" y="13639"/>
                  </a:cubicBezTo>
                  <a:cubicBezTo>
                    <a:pt x="6983" y="14011"/>
                    <a:pt x="6983" y="14011"/>
                    <a:pt x="6983" y="14011"/>
                  </a:cubicBezTo>
                  <a:cubicBezTo>
                    <a:pt x="6983" y="12206"/>
                    <a:pt x="6983" y="12206"/>
                    <a:pt x="6983" y="12206"/>
                  </a:cubicBezTo>
                  <a:cubicBezTo>
                    <a:pt x="6983" y="11888"/>
                    <a:pt x="6983" y="11516"/>
                    <a:pt x="6496" y="11357"/>
                  </a:cubicBezTo>
                  <a:cubicBezTo>
                    <a:pt x="4060" y="10455"/>
                    <a:pt x="2680" y="9022"/>
                    <a:pt x="2680" y="7112"/>
                  </a:cubicBezTo>
                  <a:cubicBezTo>
                    <a:pt x="2680" y="4246"/>
                    <a:pt x="6496" y="1804"/>
                    <a:pt x="10800" y="1804"/>
                  </a:cubicBezTo>
                  <a:cubicBezTo>
                    <a:pt x="15104" y="1804"/>
                    <a:pt x="18677" y="4246"/>
                    <a:pt x="18677" y="7112"/>
                  </a:cubicBezTo>
                  <a:cubicBezTo>
                    <a:pt x="18677" y="9022"/>
                    <a:pt x="17296" y="10614"/>
                    <a:pt x="15104" y="11357"/>
                  </a:cubicBezTo>
                  <a:close/>
                  <a:moveTo>
                    <a:pt x="17053" y="17567"/>
                  </a:moveTo>
                  <a:cubicBezTo>
                    <a:pt x="17053" y="18044"/>
                    <a:pt x="16484" y="18416"/>
                    <a:pt x="15672" y="18416"/>
                  </a:cubicBezTo>
                  <a:cubicBezTo>
                    <a:pt x="5928" y="18946"/>
                    <a:pt x="5928" y="18946"/>
                    <a:pt x="5928" y="18946"/>
                  </a:cubicBezTo>
                  <a:cubicBezTo>
                    <a:pt x="5928" y="18946"/>
                    <a:pt x="5928" y="18946"/>
                    <a:pt x="5684" y="18946"/>
                  </a:cubicBezTo>
                  <a:cubicBezTo>
                    <a:pt x="5116" y="18946"/>
                    <a:pt x="4304" y="18628"/>
                    <a:pt x="4304" y="18044"/>
                  </a:cubicBezTo>
                  <a:cubicBezTo>
                    <a:pt x="4304" y="17567"/>
                    <a:pt x="4872" y="17195"/>
                    <a:pt x="5684" y="17036"/>
                  </a:cubicBezTo>
                  <a:cubicBezTo>
                    <a:pt x="15672" y="16664"/>
                    <a:pt x="15672" y="16664"/>
                    <a:pt x="15672" y="16664"/>
                  </a:cubicBezTo>
                  <a:cubicBezTo>
                    <a:pt x="16241" y="16664"/>
                    <a:pt x="17053" y="17036"/>
                    <a:pt x="17053" y="17567"/>
                  </a:cubicBezTo>
                  <a:close/>
                  <a:moveTo>
                    <a:pt x="14048" y="20539"/>
                  </a:moveTo>
                  <a:cubicBezTo>
                    <a:pt x="14048" y="21069"/>
                    <a:pt x="13480" y="21441"/>
                    <a:pt x="12668" y="21441"/>
                  </a:cubicBezTo>
                  <a:cubicBezTo>
                    <a:pt x="8932" y="21600"/>
                    <a:pt x="8932" y="21600"/>
                    <a:pt x="8932" y="21600"/>
                  </a:cubicBezTo>
                  <a:cubicBezTo>
                    <a:pt x="8120" y="21600"/>
                    <a:pt x="7552" y="21282"/>
                    <a:pt x="7552" y="20751"/>
                  </a:cubicBezTo>
                  <a:cubicBezTo>
                    <a:pt x="7552" y="20220"/>
                    <a:pt x="8120" y="19849"/>
                    <a:pt x="8932" y="19849"/>
                  </a:cubicBezTo>
                  <a:cubicBezTo>
                    <a:pt x="12424" y="19689"/>
                    <a:pt x="12424" y="19689"/>
                    <a:pt x="12424" y="19689"/>
                  </a:cubicBezTo>
                  <a:cubicBezTo>
                    <a:pt x="13236" y="19477"/>
                    <a:pt x="13805" y="20008"/>
                    <a:pt x="14048" y="20539"/>
                  </a:cubicBezTo>
                  <a:close/>
                  <a:moveTo>
                    <a:pt x="16484" y="7112"/>
                  </a:moveTo>
                  <a:cubicBezTo>
                    <a:pt x="16484" y="7430"/>
                    <a:pt x="15916" y="7801"/>
                    <a:pt x="15104" y="7801"/>
                  </a:cubicBezTo>
                  <a:cubicBezTo>
                    <a:pt x="14292" y="7801"/>
                    <a:pt x="13805" y="7430"/>
                    <a:pt x="14048" y="6899"/>
                  </a:cubicBezTo>
                  <a:cubicBezTo>
                    <a:pt x="14048" y="5519"/>
                    <a:pt x="12424" y="5148"/>
                    <a:pt x="12180" y="4989"/>
                  </a:cubicBezTo>
                  <a:cubicBezTo>
                    <a:pt x="11612" y="4989"/>
                    <a:pt x="11044" y="4458"/>
                    <a:pt x="11368" y="4086"/>
                  </a:cubicBezTo>
                  <a:cubicBezTo>
                    <a:pt x="11612" y="3556"/>
                    <a:pt x="12424" y="3397"/>
                    <a:pt x="12992" y="3556"/>
                  </a:cubicBezTo>
                  <a:cubicBezTo>
                    <a:pt x="14292" y="3715"/>
                    <a:pt x="16728" y="4989"/>
                    <a:pt x="16484" y="7112"/>
                  </a:cubicBezTo>
                  <a:close/>
                </a:path>
              </a:pathLst>
            </a:custGeom>
            <a:solidFill>
              <a:schemeClr val="tx1"/>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grpSp>
      <p:pic>
        <p:nvPicPr>
          <p:cNvPr id="32" name="图片占位符 31">
            <a:extLst>
              <a:ext uri="{FF2B5EF4-FFF2-40B4-BE49-F238E27FC236}">
                <a16:creationId xmlns:a16="http://schemas.microsoft.com/office/drawing/2014/main" id="{BF463B37-CDF0-4980-B440-3CF3709A8969}"/>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2286" r="32286"/>
          <a:stretch>
            <a:fillRect/>
          </a:stretch>
        </p:blipFill>
        <p:spPr/>
      </p:pic>
      <p:grpSp>
        <p:nvGrpSpPr>
          <p:cNvPr id="33" name="组合 32">
            <a:extLst>
              <a:ext uri="{FF2B5EF4-FFF2-40B4-BE49-F238E27FC236}">
                <a16:creationId xmlns:a16="http://schemas.microsoft.com/office/drawing/2014/main" id="{0D635AA5-976D-4F5C-9F67-5710990E087E}"/>
              </a:ext>
            </a:extLst>
          </p:cNvPr>
          <p:cNvGrpSpPr/>
          <p:nvPr/>
        </p:nvGrpSpPr>
        <p:grpSpPr>
          <a:xfrm>
            <a:off x="0" y="142709"/>
            <a:ext cx="2266672" cy="716109"/>
            <a:chOff x="0" y="142709"/>
            <a:chExt cx="2266672" cy="716109"/>
          </a:xfrm>
        </p:grpSpPr>
        <p:sp>
          <p:nvSpPr>
            <p:cNvPr id="34" name="Shape 1178">
              <a:extLst>
                <a:ext uri="{FF2B5EF4-FFF2-40B4-BE49-F238E27FC236}">
                  <a16:creationId xmlns:a16="http://schemas.microsoft.com/office/drawing/2014/main" id="{A94CA078-8943-46AC-9D4D-CBE46F8FE298}"/>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公司历史</a:t>
              </a:r>
            </a:p>
          </p:txBody>
        </p:sp>
        <p:sp>
          <p:nvSpPr>
            <p:cNvPr id="35" name="等腰三角形 34">
              <a:extLst>
                <a:ext uri="{FF2B5EF4-FFF2-40B4-BE49-F238E27FC236}">
                  <a16:creationId xmlns:a16="http://schemas.microsoft.com/office/drawing/2014/main" id="{54AB1C6C-A614-4D11-BC84-2A61F1FB097F}"/>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6" name="Shape 2373">
            <a:extLst>
              <a:ext uri="{FF2B5EF4-FFF2-40B4-BE49-F238E27FC236}">
                <a16:creationId xmlns:a16="http://schemas.microsoft.com/office/drawing/2014/main" id="{F404AE37-F49F-4B72-9804-EA5C177367C9}"/>
              </a:ext>
            </a:extLst>
          </p:cNvPr>
          <p:cNvSpPr/>
          <p:nvPr/>
        </p:nvSpPr>
        <p:spPr>
          <a:xfrm>
            <a:off x="1260925" y="1508230"/>
            <a:ext cx="4113305" cy="149848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lnSpc>
                <a:spcPct val="100000"/>
              </a:lnSpc>
            </a:pPr>
            <a:r>
              <a:rPr lang="zh-CN" altLang="en-US" sz="4400" dirty="0">
                <a:solidFill>
                  <a:schemeClr val="bg1"/>
                </a:solidFill>
                <a:latin typeface="+mn-lt"/>
                <a:ea typeface="+mn-ea"/>
                <a:cs typeface="+mn-ea"/>
                <a:sym typeface="+mn-lt"/>
              </a:rPr>
              <a:t>在此输入大标题</a:t>
            </a:r>
            <a:endParaRPr lang="en-US" altLang="zh-CN" sz="4400" dirty="0">
              <a:solidFill>
                <a:schemeClr val="bg1"/>
              </a:solidFill>
              <a:latin typeface="+mn-lt"/>
              <a:ea typeface="+mn-ea"/>
              <a:cs typeface="+mn-ea"/>
              <a:sym typeface="+mn-lt"/>
            </a:endParaRPr>
          </a:p>
          <a:p>
            <a:pPr>
              <a:lnSpc>
                <a:spcPct val="100000"/>
              </a:lnSpc>
            </a:pPr>
            <a:r>
              <a:rPr lang="zh-CN" altLang="en-US" sz="4400" dirty="0">
                <a:solidFill>
                  <a:schemeClr val="bg1"/>
                </a:solidFill>
                <a:latin typeface="+mn-lt"/>
                <a:ea typeface="+mn-ea"/>
                <a:cs typeface="+mn-ea"/>
                <a:sym typeface="+mn-lt"/>
              </a:rPr>
              <a:t>内容</a:t>
            </a:r>
          </a:p>
        </p:txBody>
      </p:sp>
    </p:spTree>
    <p:extLst>
      <p:ext uri="{BB962C8B-B14F-4D97-AF65-F5344CB8AC3E}">
        <p14:creationId xmlns:p14="http://schemas.microsoft.com/office/powerpoint/2010/main" val="114062248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997777" y="4472630"/>
            <a:ext cx="4457700" cy="706437"/>
          </a:xfrm>
          <a:prstGeom prst="rect">
            <a:avLst/>
          </a:prstGeom>
        </p:spPr>
        <p:txBody>
          <a:bodyPr>
            <a:normAutofit/>
          </a:bodyPr>
          <a:lstStyle/>
          <a:p>
            <a:pPr algn="ctr"/>
            <a:r>
              <a:rPr lang="en-US" altLang="zh-CN" sz="3600" dirty="0">
                <a:solidFill>
                  <a:schemeClr val="bg1"/>
                </a:solidFill>
                <a:latin typeface="+mn-lt"/>
                <a:ea typeface="+mn-ea"/>
                <a:cs typeface="+mn-ea"/>
                <a:sym typeface="+mn-lt"/>
              </a:rPr>
              <a:t>Project introduction</a:t>
            </a:r>
            <a:endParaRPr lang="zh-CN" altLang="en-US" sz="3600" dirty="0">
              <a:solidFill>
                <a:schemeClr val="bg1"/>
              </a:solidFill>
              <a:latin typeface="+mn-lt"/>
              <a:ea typeface="+mn-ea"/>
              <a:cs typeface="+mn-ea"/>
              <a:sym typeface="+mn-lt"/>
            </a:endParaRP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项目介绍</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03</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067746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barn(outVertical)">
                                      <p:cBhvr>
                                        <p:cTn id="11" dur="500"/>
                                        <p:tgtEl>
                                          <p:spTgt spid="18"/>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outVertical)">
                                      <p:cBhvr>
                                        <p:cTn id="15" dur="500"/>
                                        <p:tgtEl>
                                          <p:spTgt spid="5"/>
                                        </p:tgtEl>
                                      </p:cBhvr>
                                    </p:animEffect>
                                  </p:childTnLst>
                                </p:cTn>
                              </p:par>
                            </p:childTnLst>
                          </p:cTn>
                        </p:par>
                        <p:par>
                          <p:cTn id="16" fill="hold">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1178"/>
                                        </p:tgtEl>
                                        <p:attrNameLst>
                                          <p:attrName>style.visibility</p:attrName>
                                        </p:attrNameLst>
                                      </p:cBhvr>
                                      <p:to>
                                        <p:strVal val="visible"/>
                                      </p:to>
                                    </p:set>
                                    <p:animEffect transition="in" filter="barn(outVertical)">
                                      <p:cBhvr>
                                        <p:cTn id="19" dur="500"/>
                                        <p:tgtEl>
                                          <p:spTgt spid="1178"/>
                                        </p:tgtEl>
                                      </p:cBhvr>
                                    </p:animEffect>
                                  </p:childTnLst>
                                </p:cTn>
                              </p:par>
                            </p:childTnLst>
                          </p:cTn>
                        </p:par>
                        <p:par>
                          <p:cTn id="20" fill="hold">
                            <p:stCondLst>
                              <p:cond delay="2000"/>
                            </p:stCondLst>
                            <p:childTnLst>
                              <p:par>
                                <p:cTn id="21" presetID="16" presetClass="entr" presetSubtype="37" fill="hold" grpId="0" nodeType="afterEffect">
                                  <p:stCondLst>
                                    <p:cond delay="0"/>
                                  </p:stCondLst>
                                  <p:childTnLst>
                                    <p:set>
                                      <p:cBhvr>
                                        <p:cTn id="22" dur="1" fill="hold">
                                          <p:stCondLst>
                                            <p:cond delay="0"/>
                                          </p:stCondLst>
                                        </p:cTn>
                                        <p:tgtEl>
                                          <p:spTgt spid="1175"/>
                                        </p:tgtEl>
                                        <p:attrNameLst>
                                          <p:attrName>style.visibility</p:attrName>
                                        </p:attrNameLst>
                                      </p:cBhvr>
                                      <p:to>
                                        <p:strVal val="visible"/>
                                      </p:to>
                                    </p:set>
                                    <p:animEffect transition="in" filter="barn(outVertical)">
                                      <p:cBhvr>
                                        <p:cTn id="23"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7C6C8A1B-5D1E-47DE-A378-118CA95CE056}"/>
              </a:ext>
            </a:extLst>
          </p:cNvPr>
          <p:cNvSpPr/>
          <p:nvPr/>
        </p:nvSpPr>
        <p:spPr>
          <a:xfrm>
            <a:off x="509665" y="1169932"/>
            <a:ext cx="5456419" cy="5048303"/>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4" name="文本框 13">
            <a:extLst>
              <a:ext uri="{FF2B5EF4-FFF2-40B4-BE49-F238E27FC236}">
                <a16:creationId xmlns:a16="http://schemas.microsoft.com/office/drawing/2014/main" id="{E531512C-13E4-4685-BD9B-467F79C572E6}"/>
              </a:ext>
            </a:extLst>
          </p:cNvPr>
          <p:cNvSpPr txBox="1"/>
          <p:nvPr/>
        </p:nvSpPr>
        <p:spPr>
          <a:xfrm>
            <a:off x="644575" y="1317428"/>
            <a:ext cx="2706827" cy="830997"/>
          </a:xfrm>
          <a:prstGeom prst="rect">
            <a:avLst/>
          </a:prstGeom>
          <a:noFill/>
        </p:spPr>
        <p:txBody>
          <a:bodyPr wrap="square" rtlCol="0">
            <a:spAutoFit/>
          </a:bodyPr>
          <a:lstStyle/>
          <a:p>
            <a:r>
              <a:rPr lang="zh-CN" altLang="en-US" sz="4800" b="1" dirty="0">
                <a:cs typeface="+mn-ea"/>
                <a:sym typeface="+mn-lt"/>
              </a:rPr>
              <a:t>项目介绍</a:t>
            </a:r>
          </a:p>
        </p:txBody>
      </p:sp>
      <p:sp>
        <p:nvSpPr>
          <p:cNvPr id="15" name="Shape 1176">
            <a:extLst>
              <a:ext uri="{FF2B5EF4-FFF2-40B4-BE49-F238E27FC236}">
                <a16:creationId xmlns:a16="http://schemas.microsoft.com/office/drawing/2014/main" id="{A69291F5-6A83-4633-BE86-A95160822392}"/>
              </a:ext>
            </a:extLst>
          </p:cNvPr>
          <p:cNvSpPr txBox="1">
            <a:spLocks/>
          </p:cNvSpPr>
          <p:nvPr/>
        </p:nvSpPr>
        <p:spPr>
          <a:xfrm>
            <a:off x="644575" y="2167785"/>
            <a:ext cx="4906211" cy="4872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050" dirty="0">
                <a:solidFill>
                  <a:schemeClr val="tx1">
                    <a:lumMod val="75000"/>
                    <a:lumOff val="25000"/>
                  </a:schemeClr>
                </a:solidFill>
                <a:cs typeface="+mn-ea"/>
                <a:sym typeface="+mn-lt"/>
              </a:rPr>
              <a:t>There are many variations of passages of Lorem Ipsum available, but the majority have suffered alteration in some</a:t>
            </a:r>
          </a:p>
        </p:txBody>
      </p:sp>
      <p:grpSp>
        <p:nvGrpSpPr>
          <p:cNvPr id="20" name="组合 19">
            <a:extLst>
              <a:ext uri="{FF2B5EF4-FFF2-40B4-BE49-F238E27FC236}">
                <a16:creationId xmlns:a16="http://schemas.microsoft.com/office/drawing/2014/main" id="{A9C4512D-BDC6-4B20-BF66-8BA9C46B9088}"/>
              </a:ext>
            </a:extLst>
          </p:cNvPr>
          <p:cNvGrpSpPr/>
          <p:nvPr/>
        </p:nvGrpSpPr>
        <p:grpSpPr>
          <a:xfrm>
            <a:off x="644575" y="2791307"/>
            <a:ext cx="5135543" cy="769441"/>
            <a:chOff x="6259288" y="3251051"/>
            <a:chExt cx="5135543" cy="769441"/>
          </a:xfrm>
        </p:grpSpPr>
        <p:sp>
          <p:nvSpPr>
            <p:cNvPr id="17" name="文本框 16">
              <a:extLst>
                <a:ext uri="{FF2B5EF4-FFF2-40B4-BE49-F238E27FC236}">
                  <a16:creationId xmlns:a16="http://schemas.microsoft.com/office/drawing/2014/main" id="{281A3445-A147-4A8A-8A7C-04492BE4035D}"/>
                </a:ext>
              </a:extLst>
            </p:cNvPr>
            <p:cNvSpPr txBox="1"/>
            <p:nvPr/>
          </p:nvSpPr>
          <p:spPr>
            <a:xfrm>
              <a:off x="6259288" y="3251051"/>
              <a:ext cx="838200" cy="769441"/>
            </a:xfrm>
            <a:prstGeom prst="rect">
              <a:avLst/>
            </a:prstGeom>
            <a:noFill/>
          </p:spPr>
          <p:txBody>
            <a:bodyPr wrap="square" rtlCol="0">
              <a:spAutoFit/>
            </a:bodyPr>
            <a:lstStyle/>
            <a:p>
              <a:r>
                <a:rPr lang="en-US" altLang="zh-CN" sz="4400" b="1" dirty="0">
                  <a:cs typeface="+mn-ea"/>
                  <a:sym typeface="+mn-lt"/>
                </a:rPr>
                <a:t>01</a:t>
              </a:r>
              <a:endParaRPr lang="zh-CN" altLang="en-US" sz="4400" b="1" dirty="0">
                <a:cs typeface="+mn-ea"/>
                <a:sym typeface="+mn-lt"/>
              </a:endParaRPr>
            </a:p>
          </p:txBody>
        </p:sp>
        <p:sp>
          <p:nvSpPr>
            <p:cNvPr id="19" name="Shape 1176">
              <a:extLst>
                <a:ext uri="{FF2B5EF4-FFF2-40B4-BE49-F238E27FC236}">
                  <a16:creationId xmlns:a16="http://schemas.microsoft.com/office/drawing/2014/main" id="{77B803FF-5F6C-48DD-8C03-AF7AC3982C15}"/>
                </a:ext>
              </a:extLst>
            </p:cNvPr>
            <p:cNvSpPr txBox="1">
              <a:spLocks/>
            </p:cNvSpPr>
            <p:nvPr/>
          </p:nvSpPr>
          <p:spPr>
            <a:xfrm>
              <a:off x="7213600" y="3312458"/>
              <a:ext cx="4181231" cy="646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cs typeface="+mn-ea"/>
                  <a:sym typeface="+mn-lt"/>
                </a:rPr>
                <a:t>点击在此输入内容点击在此输入内容点击在此输入内容点击在此输入内容点击在此输入内容</a:t>
              </a:r>
              <a:endParaRPr lang="en-US" altLang="zh-CN" sz="1200" dirty="0">
                <a:cs typeface="+mn-ea"/>
                <a:sym typeface="+mn-lt"/>
              </a:endParaRPr>
            </a:p>
          </p:txBody>
        </p:sp>
      </p:grpSp>
      <p:grpSp>
        <p:nvGrpSpPr>
          <p:cNvPr id="21" name="组合 20">
            <a:extLst>
              <a:ext uri="{FF2B5EF4-FFF2-40B4-BE49-F238E27FC236}">
                <a16:creationId xmlns:a16="http://schemas.microsoft.com/office/drawing/2014/main" id="{C58069B2-E7DB-4023-A0AA-46704FEA1D9D}"/>
              </a:ext>
            </a:extLst>
          </p:cNvPr>
          <p:cNvGrpSpPr/>
          <p:nvPr/>
        </p:nvGrpSpPr>
        <p:grpSpPr>
          <a:xfrm>
            <a:off x="644575" y="3929184"/>
            <a:ext cx="5121029" cy="769441"/>
            <a:chOff x="6273802" y="3251051"/>
            <a:chExt cx="5121029" cy="769441"/>
          </a:xfrm>
        </p:grpSpPr>
        <p:sp>
          <p:nvSpPr>
            <p:cNvPr id="25" name="文本框 24">
              <a:extLst>
                <a:ext uri="{FF2B5EF4-FFF2-40B4-BE49-F238E27FC236}">
                  <a16:creationId xmlns:a16="http://schemas.microsoft.com/office/drawing/2014/main" id="{7D6A3DB3-5AF8-45D8-9E43-A870CFB9B561}"/>
                </a:ext>
              </a:extLst>
            </p:cNvPr>
            <p:cNvSpPr txBox="1"/>
            <p:nvPr/>
          </p:nvSpPr>
          <p:spPr>
            <a:xfrm>
              <a:off x="6273802" y="3251051"/>
              <a:ext cx="838200" cy="769441"/>
            </a:xfrm>
            <a:prstGeom prst="rect">
              <a:avLst/>
            </a:prstGeom>
            <a:noFill/>
          </p:spPr>
          <p:txBody>
            <a:bodyPr wrap="square" rtlCol="0">
              <a:spAutoFit/>
            </a:bodyPr>
            <a:lstStyle>
              <a:defPPr>
                <a:defRPr lang="zh-CN"/>
              </a:defPPr>
              <a:lvl1pPr>
                <a:defRPr sz="4400" b="1">
                  <a:solidFill>
                    <a:srgbClr val="18E6D7"/>
                  </a:solidFill>
                  <a:cs typeface="+mn-ea"/>
                </a:defRPr>
              </a:lvl1pPr>
            </a:lstStyle>
            <a:p>
              <a:r>
                <a:rPr lang="en-US" altLang="zh-CN" dirty="0">
                  <a:solidFill>
                    <a:schemeClr val="tx1"/>
                  </a:solidFill>
                  <a:sym typeface="+mn-lt"/>
                </a:rPr>
                <a:t>02</a:t>
              </a:r>
              <a:endParaRPr lang="zh-CN" altLang="en-US" dirty="0">
                <a:solidFill>
                  <a:schemeClr val="tx1"/>
                </a:solidFill>
                <a:sym typeface="+mn-lt"/>
              </a:endParaRPr>
            </a:p>
          </p:txBody>
        </p:sp>
        <p:sp>
          <p:nvSpPr>
            <p:cNvPr id="23" name="Shape 1176">
              <a:extLst>
                <a:ext uri="{FF2B5EF4-FFF2-40B4-BE49-F238E27FC236}">
                  <a16:creationId xmlns:a16="http://schemas.microsoft.com/office/drawing/2014/main" id="{63C3F523-94CF-4C26-A9CB-A95DBDDE6F54}"/>
                </a:ext>
              </a:extLst>
            </p:cNvPr>
            <p:cNvSpPr txBox="1">
              <a:spLocks/>
            </p:cNvSpPr>
            <p:nvPr/>
          </p:nvSpPr>
          <p:spPr>
            <a:xfrm>
              <a:off x="7213600" y="3312458"/>
              <a:ext cx="4181231" cy="646625"/>
            </a:xfrm>
            <a:prstGeom prst="rect">
              <a:avLst/>
            </a:prstGeom>
          </p:spPr>
          <p:txBody>
            <a:bodyPr/>
            <a:lstStyle>
              <a:defPPr>
                <a:defRPr lang="zh-CN"/>
              </a:defPPr>
              <a:lvl1pPr indent="0">
                <a:lnSpc>
                  <a:spcPct val="150000"/>
                </a:lnSpc>
                <a:spcBef>
                  <a:spcPts val="1000"/>
                </a:spcBef>
                <a:buFont typeface="Arial" panose="020B0604020202020204" pitchFamily="34" charset="0"/>
                <a:buNone/>
                <a:defRPr sz="1200">
                  <a:solidFill>
                    <a:schemeClr val="bg1"/>
                  </a:solidFill>
                  <a:cs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solidFill>
                    <a:schemeClr val="tx1"/>
                  </a:solidFill>
                  <a:sym typeface="+mn-lt"/>
                </a:rPr>
                <a:t>点击在此输入内容点击在此输入内容点击在此输入内容点击在此输入内容点击在此输入内容</a:t>
              </a:r>
              <a:endParaRPr lang="en-US" altLang="zh-CN" dirty="0">
                <a:solidFill>
                  <a:schemeClr val="tx1"/>
                </a:solidFill>
                <a:sym typeface="+mn-lt"/>
              </a:endParaRPr>
            </a:p>
          </p:txBody>
        </p:sp>
      </p:grpSp>
      <p:grpSp>
        <p:nvGrpSpPr>
          <p:cNvPr id="31" name="组合 30">
            <a:extLst>
              <a:ext uri="{FF2B5EF4-FFF2-40B4-BE49-F238E27FC236}">
                <a16:creationId xmlns:a16="http://schemas.microsoft.com/office/drawing/2014/main" id="{DB8A8569-AE81-49B8-96DE-47D0F2B3E483}"/>
              </a:ext>
            </a:extLst>
          </p:cNvPr>
          <p:cNvGrpSpPr/>
          <p:nvPr/>
        </p:nvGrpSpPr>
        <p:grpSpPr>
          <a:xfrm>
            <a:off x="644575" y="5067061"/>
            <a:ext cx="5135543" cy="769441"/>
            <a:chOff x="6259288" y="3251051"/>
            <a:chExt cx="5135543" cy="769441"/>
          </a:xfrm>
        </p:grpSpPr>
        <p:sp>
          <p:nvSpPr>
            <p:cNvPr id="35" name="文本框 34">
              <a:extLst>
                <a:ext uri="{FF2B5EF4-FFF2-40B4-BE49-F238E27FC236}">
                  <a16:creationId xmlns:a16="http://schemas.microsoft.com/office/drawing/2014/main" id="{397CFC4F-99C5-4A9F-9569-7E8A7A66B3DE}"/>
                </a:ext>
              </a:extLst>
            </p:cNvPr>
            <p:cNvSpPr txBox="1"/>
            <p:nvPr/>
          </p:nvSpPr>
          <p:spPr>
            <a:xfrm>
              <a:off x="6259288" y="3251051"/>
              <a:ext cx="838200" cy="769441"/>
            </a:xfrm>
            <a:prstGeom prst="rect">
              <a:avLst/>
            </a:prstGeom>
            <a:noFill/>
          </p:spPr>
          <p:txBody>
            <a:bodyPr wrap="square" rtlCol="0">
              <a:spAutoFit/>
            </a:bodyPr>
            <a:lstStyle>
              <a:defPPr>
                <a:defRPr lang="zh-CN"/>
              </a:defPPr>
              <a:lvl1pPr>
                <a:defRPr sz="4400" b="1">
                  <a:solidFill>
                    <a:srgbClr val="18E6D7"/>
                  </a:solidFill>
                  <a:cs typeface="+mn-ea"/>
                </a:defRPr>
              </a:lvl1pPr>
            </a:lstStyle>
            <a:p>
              <a:r>
                <a:rPr lang="en-US" altLang="zh-CN" dirty="0">
                  <a:solidFill>
                    <a:schemeClr val="tx1"/>
                  </a:solidFill>
                  <a:sym typeface="+mn-lt"/>
                </a:rPr>
                <a:t>03</a:t>
              </a:r>
              <a:endParaRPr lang="zh-CN" altLang="en-US" dirty="0">
                <a:solidFill>
                  <a:schemeClr val="tx1"/>
                </a:solidFill>
                <a:sym typeface="+mn-lt"/>
              </a:endParaRPr>
            </a:p>
          </p:txBody>
        </p:sp>
        <p:sp>
          <p:nvSpPr>
            <p:cNvPr id="33" name="Shape 1176">
              <a:extLst>
                <a:ext uri="{FF2B5EF4-FFF2-40B4-BE49-F238E27FC236}">
                  <a16:creationId xmlns:a16="http://schemas.microsoft.com/office/drawing/2014/main" id="{AD488B38-4529-414F-B4CE-CB6B891AB333}"/>
                </a:ext>
              </a:extLst>
            </p:cNvPr>
            <p:cNvSpPr txBox="1">
              <a:spLocks/>
            </p:cNvSpPr>
            <p:nvPr/>
          </p:nvSpPr>
          <p:spPr>
            <a:xfrm>
              <a:off x="7213600" y="3312458"/>
              <a:ext cx="4181231" cy="646625"/>
            </a:xfrm>
            <a:prstGeom prst="rect">
              <a:avLst/>
            </a:prstGeom>
          </p:spPr>
          <p:txBody>
            <a:bodyPr/>
            <a:lstStyle>
              <a:defPPr>
                <a:defRPr lang="zh-CN"/>
              </a:defPPr>
              <a:lvl1pPr indent="0">
                <a:lnSpc>
                  <a:spcPct val="150000"/>
                </a:lnSpc>
                <a:spcBef>
                  <a:spcPts val="1000"/>
                </a:spcBef>
                <a:buFont typeface="Arial" panose="020B0604020202020204" pitchFamily="34" charset="0"/>
                <a:buNone/>
                <a:defRPr sz="1200">
                  <a:solidFill>
                    <a:schemeClr val="bg1"/>
                  </a:solidFill>
                  <a:cs typeface="+mn-ea"/>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zh-CN" altLang="en-US" dirty="0">
                  <a:solidFill>
                    <a:schemeClr val="tx1"/>
                  </a:solidFill>
                  <a:sym typeface="+mn-lt"/>
                </a:rPr>
                <a:t>点击在此输入内容点击在此输入内容点击在此输入内容点击在此输入内容点击在此输入内容</a:t>
              </a:r>
              <a:endParaRPr lang="en-US" altLang="zh-CN" dirty="0">
                <a:solidFill>
                  <a:schemeClr val="tx1"/>
                </a:solidFill>
                <a:sym typeface="+mn-lt"/>
              </a:endParaRPr>
            </a:p>
          </p:txBody>
        </p:sp>
      </p:grpSp>
      <p:grpSp>
        <p:nvGrpSpPr>
          <p:cNvPr id="29" name="组合 28">
            <a:extLst>
              <a:ext uri="{FF2B5EF4-FFF2-40B4-BE49-F238E27FC236}">
                <a16:creationId xmlns:a16="http://schemas.microsoft.com/office/drawing/2014/main" id="{C855EAFC-842F-4E75-9D81-A5BE1711F3E0}"/>
              </a:ext>
            </a:extLst>
          </p:cNvPr>
          <p:cNvGrpSpPr/>
          <p:nvPr/>
        </p:nvGrpSpPr>
        <p:grpSpPr>
          <a:xfrm>
            <a:off x="0" y="142709"/>
            <a:ext cx="2266672" cy="716109"/>
            <a:chOff x="0" y="142709"/>
            <a:chExt cx="2266672" cy="716109"/>
          </a:xfrm>
        </p:grpSpPr>
        <p:sp>
          <p:nvSpPr>
            <p:cNvPr id="30" name="Shape 1178">
              <a:extLst>
                <a:ext uri="{FF2B5EF4-FFF2-40B4-BE49-F238E27FC236}">
                  <a16:creationId xmlns:a16="http://schemas.microsoft.com/office/drawing/2014/main" id="{81782BF4-8B54-477A-9102-E158AD2562F6}"/>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项目介绍</a:t>
              </a:r>
            </a:p>
          </p:txBody>
        </p:sp>
        <p:sp>
          <p:nvSpPr>
            <p:cNvPr id="36" name="等腰三角形 35">
              <a:extLst>
                <a:ext uri="{FF2B5EF4-FFF2-40B4-BE49-F238E27FC236}">
                  <a16:creationId xmlns:a16="http://schemas.microsoft.com/office/drawing/2014/main" id="{4C29D4E9-2CAE-496E-BF24-452DFED4AC0E}"/>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pic>
        <p:nvPicPr>
          <p:cNvPr id="12" name="图片占位符 11">
            <a:extLst>
              <a:ext uri="{FF2B5EF4-FFF2-40B4-BE49-F238E27FC236}">
                <a16:creationId xmlns:a16="http://schemas.microsoft.com/office/drawing/2014/main" id="{196AE3A3-EA6C-420F-9A43-4F94092FD96E}"/>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2846" r="22846"/>
          <a:stretch>
            <a:fillRect/>
          </a:stretch>
        </p:blipFill>
        <p:spPr>
          <a:xfrm>
            <a:off x="5966085" y="1169988"/>
            <a:ext cx="5741728" cy="5048250"/>
          </a:xfrm>
        </p:spPr>
      </p:pic>
    </p:spTree>
    <p:extLst>
      <p:ext uri="{BB962C8B-B14F-4D97-AF65-F5344CB8AC3E}">
        <p14:creationId xmlns:p14="http://schemas.microsoft.com/office/powerpoint/2010/main" val="108404273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占位符 39">
            <a:extLst>
              <a:ext uri="{FF2B5EF4-FFF2-40B4-BE49-F238E27FC236}">
                <a16:creationId xmlns:a16="http://schemas.microsoft.com/office/drawing/2014/main" id="{09470BE7-CAB4-422A-94FD-D9B0AF63FCC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259" r="9259"/>
          <a:stretch>
            <a:fillRect/>
          </a:stretch>
        </p:blipFill>
        <p:spPr/>
      </p:pic>
      <p:sp>
        <p:nvSpPr>
          <p:cNvPr id="41" name="矩形 40">
            <a:extLst>
              <a:ext uri="{FF2B5EF4-FFF2-40B4-BE49-F238E27FC236}">
                <a16:creationId xmlns:a16="http://schemas.microsoft.com/office/drawing/2014/main" id="{813AF3B4-FDF4-4A68-891E-4CA1243B7629}"/>
              </a:ext>
            </a:extLst>
          </p:cNvPr>
          <p:cNvSpPr/>
          <p:nvPr/>
        </p:nvSpPr>
        <p:spPr>
          <a:xfrm>
            <a:off x="0" y="0"/>
            <a:ext cx="12192000"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 name="组合 1">
            <a:extLst>
              <a:ext uri="{FF2B5EF4-FFF2-40B4-BE49-F238E27FC236}">
                <a16:creationId xmlns:a16="http://schemas.microsoft.com/office/drawing/2014/main" id="{622EC3C1-8E5A-4668-8296-FED0B0E1BA23}"/>
              </a:ext>
            </a:extLst>
          </p:cNvPr>
          <p:cNvGrpSpPr/>
          <p:nvPr/>
        </p:nvGrpSpPr>
        <p:grpSpPr>
          <a:xfrm>
            <a:off x="0" y="142709"/>
            <a:ext cx="2266672" cy="716109"/>
            <a:chOff x="0" y="142709"/>
            <a:chExt cx="2266672" cy="716109"/>
          </a:xfrm>
        </p:grpSpPr>
        <p:sp>
          <p:nvSpPr>
            <p:cNvPr id="3" name="Shape 1178">
              <a:extLst>
                <a:ext uri="{FF2B5EF4-FFF2-40B4-BE49-F238E27FC236}">
                  <a16:creationId xmlns:a16="http://schemas.microsoft.com/office/drawing/2014/main" id="{6D4E04F3-AB0D-4310-AE4E-6E693E79CB91}"/>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项目介绍</a:t>
              </a:r>
            </a:p>
          </p:txBody>
        </p:sp>
        <p:sp>
          <p:nvSpPr>
            <p:cNvPr id="4" name="等腰三角形 3">
              <a:extLst>
                <a:ext uri="{FF2B5EF4-FFF2-40B4-BE49-F238E27FC236}">
                  <a16:creationId xmlns:a16="http://schemas.microsoft.com/office/drawing/2014/main" id="{3DA7CB37-A09B-4902-A6C8-62A813CB9906}"/>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7" name="等腰三角形 6">
            <a:extLst>
              <a:ext uri="{FF2B5EF4-FFF2-40B4-BE49-F238E27FC236}">
                <a16:creationId xmlns:a16="http://schemas.microsoft.com/office/drawing/2014/main" id="{A78C752F-81D3-4F7F-A3AC-77AF67A9E910}"/>
              </a:ext>
            </a:extLst>
          </p:cNvPr>
          <p:cNvSpPr/>
          <p:nvPr/>
        </p:nvSpPr>
        <p:spPr>
          <a:xfrm>
            <a:off x="3867461" y="1723830"/>
            <a:ext cx="4302177" cy="3732551"/>
          </a:xfrm>
          <a:prstGeom prst="triangle">
            <a:avLst/>
          </a:prstGeom>
          <a:solidFill>
            <a:srgbClr val="18E6D7"/>
          </a:solidFill>
          <a:ln w="38100">
            <a:solidFill>
              <a:srgbClr val="18E6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Shape 1178">
            <a:extLst>
              <a:ext uri="{FF2B5EF4-FFF2-40B4-BE49-F238E27FC236}">
                <a16:creationId xmlns:a16="http://schemas.microsoft.com/office/drawing/2014/main" id="{D93E8B4D-C1CC-4C1B-996D-FBBE62367632}"/>
              </a:ext>
            </a:extLst>
          </p:cNvPr>
          <p:cNvSpPr/>
          <p:nvPr/>
        </p:nvSpPr>
        <p:spPr>
          <a:xfrm>
            <a:off x="5084408" y="3759740"/>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2400" dirty="0">
                <a:solidFill>
                  <a:schemeClr val="tx1"/>
                </a:solidFill>
                <a:latin typeface="+mn-lt"/>
                <a:ea typeface="+mn-ea"/>
                <a:cs typeface="+mn-ea"/>
                <a:sym typeface="+mn-lt"/>
              </a:rPr>
              <a:t>项目介绍</a:t>
            </a:r>
          </a:p>
        </p:txBody>
      </p:sp>
      <p:grpSp>
        <p:nvGrpSpPr>
          <p:cNvPr id="44" name="组合 43">
            <a:extLst>
              <a:ext uri="{FF2B5EF4-FFF2-40B4-BE49-F238E27FC236}">
                <a16:creationId xmlns:a16="http://schemas.microsoft.com/office/drawing/2014/main" id="{B437D0E6-957E-4F3B-A478-72DB56EFC580}"/>
              </a:ext>
            </a:extLst>
          </p:cNvPr>
          <p:cNvGrpSpPr/>
          <p:nvPr/>
        </p:nvGrpSpPr>
        <p:grpSpPr>
          <a:xfrm>
            <a:off x="2551563" y="4188446"/>
            <a:ext cx="2378445" cy="2378445"/>
            <a:chOff x="2386673" y="4188446"/>
            <a:chExt cx="2378445" cy="2378445"/>
          </a:xfrm>
        </p:grpSpPr>
        <p:grpSp>
          <p:nvGrpSpPr>
            <p:cNvPr id="16" name="组合 15">
              <a:extLst>
                <a:ext uri="{FF2B5EF4-FFF2-40B4-BE49-F238E27FC236}">
                  <a16:creationId xmlns:a16="http://schemas.microsoft.com/office/drawing/2014/main" id="{E8648FAB-39AD-426A-B876-9B34AEDABF49}"/>
                </a:ext>
              </a:extLst>
            </p:cNvPr>
            <p:cNvGrpSpPr/>
            <p:nvPr/>
          </p:nvGrpSpPr>
          <p:grpSpPr>
            <a:xfrm>
              <a:off x="2386673" y="4188446"/>
              <a:ext cx="2378445" cy="2378445"/>
              <a:chOff x="4526837" y="1099759"/>
              <a:chExt cx="2378445" cy="2378445"/>
            </a:xfrm>
          </p:grpSpPr>
          <p:sp>
            <p:nvSpPr>
              <p:cNvPr id="17" name="椭圆 16">
                <a:extLst>
                  <a:ext uri="{FF2B5EF4-FFF2-40B4-BE49-F238E27FC236}">
                    <a16:creationId xmlns:a16="http://schemas.microsoft.com/office/drawing/2014/main" id="{F74F0BE0-3C1A-4B60-9D38-B1078804EBF2}"/>
                  </a:ext>
                </a:extLst>
              </p:cNvPr>
              <p:cNvSpPr/>
              <p:nvPr/>
            </p:nvSpPr>
            <p:spPr>
              <a:xfrm rot="20160178">
                <a:off x="4869115" y="1442037"/>
                <a:ext cx="1693889" cy="1693889"/>
              </a:xfrm>
              <a:prstGeom prst="ellipse">
                <a:avLst/>
              </a:prstGeom>
              <a:solidFill>
                <a:schemeClr val="tx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8" name="图片 17">
                <a:extLst>
                  <a:ext uri="{FF2B5EF4-FFF2-40B4-BE49-F238E27FC236}">
                    <a16:creationId xmlns:a16="http://schemas.microsoft.com/office/drawing/2014/main" id="{998A9DDD-2FBA-4DFA-9779-6E63CF65FC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6837" y="1099759"/>
                <a:ext cx="2378445" cy="2378445"/>
              </a:xfrm>
              <a:prstGeom prst="rect">
                <a:avLst/>
              </a:prstGeom>
              <a:noFill/>
            </p:spPr>
          </p:pic>
        </p:grpSp>
        <p:sp>
          <p:nvSpPr>
            <p:cNvPr id="24" name="文本框 23">
              <a:extLst>
                <a:ext uri="{FF2B5EF4-FFF2-40B4-BE49-F238E27FC236}">
                  <a16:creationId xmlns:a16="http://schemas.microsoft.com/office/drawing/2014/main" id="{D91A4063-9976-461C-85E5-3B4D033CB0FA}"/>
                </a:ext>
              </a:extLst>
            </p:cNvPr>
            <p:cNvSpPr txBox="1"/>
            <p:nvPr/>
          </p:nvSpPr>
          <p:spPr>
            <a:xfrm>
              <a:off x="3223086" y="5146835"/>
              <a:ext cx="854440" cy="461665"/>
            </a:xfrm>
            <a:prstGeom prst="rect">
              <a:avLst/>
            </a:prstGeom>
            <a:noFill/>
          </p:spPr>
          <p:txBody>
            <a:bodyPr wrap="square" rtlCol="0">
              <a:spAutoFit/>
            </a:bodyPr>
            <a:lstStyle/>
            <a:p>
              <a:pPr algn="ctr"/>
              <a:r>
                <a:rPr lang="en-US" altLang="zh-CN" sz="2400" dirty="0">
                  <a:solidFill>
                    <a:schemeClr val="bg1"/>
                  </a:solidFill>
                  <a:cs typeface="+mn-ea"/>
                  <a:sym typeface="+mn-lt"/>
                </a:rPr>
                <a:t>30%</a:t>
              </a:r>
              <a:endParaRPr lang="zh-CN" altLang="en-US" sz="2400" dirty="0">
                <a:solidFill>
                  <a:schemeClr val="bg1"/>
                </a:solidFill>
                <a:cs typeface="+mn-ea"/>
                <a:sym typeface="+mn-lt"/>
              </a:endParaRPr>
            </a:p>
          </p:txBody>
        </p:sp>
      </p:grpSp>
      <p:grpSp>
        <p:nvGrpSpPr>
          <p:cNvPr id="42" name="组合 41">
            <a:extLst>
              <a:ext uri="{FF2B5EF4-FFF2-40B4-BE49-F238E27FC236}">
                <a16:creationId xmlns:a16="http://schemas.microsoft.com/office/drawing/2014/main" id="{A9ACF200-FF66-49DB-9963-35515E500C5A}"/>
              </a:ext>
            </a:extLst>
          </p:cNvPr>
          <p:cNvGrpSpPr/>
          <p:nvPr/>
        </p:nvGrpSpPr>
        <p:grpSpPr>
          <a:xfrm>
            <a:off x="4773688" y="656298"/>
            <a:ext cx="2378445" cy="2378445"/>
            <a:chOff x="4608798" y="656298"/>
            <a:chExt cx="2378445" cy="2378445"/>
          </a:xfrm>
        </p:grpSpPr>
        <p:grpSp>
          <p:nvGrpSpPr>
            <p:cNvPr id="12" name="组合 11">
              <a:extLst>
                <a:ext uri="{FF2B5EF4-FFF2-40B4-BE49-F238E27FC236}">
                  <a16:creationId xmlns:a16="http://schemas.microsoft.com/office/drawing/2014/main" id="{B3F71D42-2F0B-4CDE-A214-6EB035371571}"/>
                </a:ext>
              </a:extLst>
            </p:cNvPr>
            <p:cNvGrpSpPr/>
            <p:nvPr/>
          </p:nvGrpSpPr>
          <p:grpSpPr>
            <a:xfrm>
              <a:off x="4608798" y="656298"/>
              <a:ext cx="2378445" cy="2378445"/>
              <a:chOff x="4526837" y="1099759"/>
              <a:chExt cx="2378445" cy="2378445"/>
            </a:xfrm>
          </p:grpSpPr>
          <p:sp>
            <p:nvSpPr>
              <p:cNvPr id="11" name="椭圆 10">
                <a:extLst>
                  <a:ext uri="{FF2B5EF4-FFF2-40B4-BE49-F238E27FC236}">
                    <a16:creationId xmlns:a16="http://schemas.microsoft.com/office/drawing/2014/main" id="{1826E637-6917-4600-97CE-B84A1ADB07B4}"/>
                  </a:ext>
                </a:extLst>
              </p:cNvPr>
              <p:cNvSpPr/>
              <p:nvPr/>
            </p:nvSpPr>
            <p:spPr>
              <a:xfrm rot="20160178">
                <a:off x="4869115" y="1442037"/>
                <a:ext cx="1693889" cy="1693889"/>
              </a:xfrm>
              <a:prstGeom prst="ellipse">
                <a:avLst/>
              </a:prstGeom>
              <a:solidFill>
                <a:schemeClr val="tx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0" name="图片 9">
                <a:extLst>
                  <a:ext uri="{FF2B5EF4-FFF2-40B4-BE49-F238E27FC236}">
                    <a16:creationId xmlns:a16="http://schemas.microsoft.com/office/drawing/2014/main" id="{D163E64A-42C3-4B69-B2FA-CE4DD420B9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6837" y="1099759"/>
                <a:ext cx="2378445" cy="2378445"/>
              </a:xfrm>
              <a:prstGeom prst="rect">
                <a:avLst/>
              </a:prstGeom>
              <a:noFill/>
            </p:spPr>
          </p:pic>
        </p:grpSp>
        <p:sp>
          <p:nvSpPr>
            <p:cNvPr id="25" name="文本框 24">
              <a:extLst>
                <a:ext uri="{FF2B5EF4-FFF2-40B4-BE49-F238E27FC236}">
                  <a16:creationId xmlns:a16="http://schemas.microsoft.com/office/drawing/2014/main" id="{9EECF979-B7D8-4C62-8EBB-736700CC148D}"/>
                </a:ext>
              </a:extLst>
            </p:cNvPr>
            <p:cNvSpPr txBox="1"/>
            <p:nvPr/>
          </p:nvSpPr>
          <p:spPr>
            <a:xfrm>
              <a:off x="5441589" y="1544738"/>
              <a:ext cx="854440" cy="461665"/>
            </a:xfrm>
            <a:prstGeom prst="rect">
              <a:avLst/>
            </a:prstGeom>
            <a:noFill/>
          </p:spPr>
          <p:txBody>
            <a:bodyPr wrap="square" rtlCol="0">
              <a:spAutoFit/>
            </a:bodyPr>
            <a:lstStyle/>
            <a:p>
              <a:pPr algn="ctr"/>
              <a:r>
                <a:rPr lang="en-US" altLang="zh-CN" sz="2400" dirty="0">
                  <a:solidFill>
                    <a:schemeClr val="bg1"/>
                  </a:solidFill>
                  <a:cs typeface="+mn-ea"/>
                  <a:sym typeface="+mn-lt"/>
                </a:rPr>
                <a:t>50%</a:t>
              </a:r>
              <a:endParaRPr lang="zh-CN" altLang="en-US" sz="2400" dirty="0">
                <a:solidFill>
                  <a:schemeClr val="bg1"/>
                </a:solidFill>
                <a:cs typeface="+mn-ea"/>
                <a:sym typeface="+mn-lt"/>
              </a:endParaRPr>
            </a:p>
          </p:txBody>
        </p:sp>
      </p:grpSp>
      <p:grpSp>
        <p:nvGrpSpPr>
          <p:cNvPr id="45" name="组合 44">
            <a:extLst>
              <a:ext uri="{FF2B5EF4-FFF2-40B4-BE49-F238E27FC236}">
                <a16:creationId xmlns:a16="http://schemas.microsoft.com/office/drawing/2014/main" id="{343FF8DE-FF45-4DAA-8B99-B7864AD3B7CB}"/>
              </a:ext>
            </a:extLst>
          </p:cNvPr>
          <p:cNvGrpSpPr/>
          <p:nvPr/>
        </p:nvGrpSpPr>
        <p:grpSpPr>
          <a:xfrm>
            <a:off x="6824097" y="4188446"/>
            <a:ext cx="2378445" cy="2378445"/>
            <a:chOff x="6659207" y="4188446"/>
            <a:chExt cx="2378445" cy="2378445"/>
          </a:xfrm>
        </p:grpSpPr>
        <p:grpSp>
          <p:nvGrpSpPr>
            <p:cNvPr id="13" name="组合 12">
              <a:extLst>
                <a:ext uri="{FF2B5EF4-FFF2-40B4-BE49-F238E27FC236}">
                  <a16:creationId xmlns:a16="http://schemas.microsoft.com/office/drawing/2014/main" id="{FF9F93F6-CD55-4BBB-9F18-E244E44AFE65}"/>
                </a:ext>
              </a:extLst>
            </p:cNvPr>
            <p:cNvGrpSpPr/>
            <p:nvPr/>
          </p:nvGrpSpPr>
          <p:grpSpPr>
            <a:xfrm>
              <a:off x="6659207" y="4188446"/>
              <a:ext cx="2378445" cy="2378445"/>
              <a:chOff x="4526837" y="1099759"/>
              <a:chExt cx="2378445" cy="2378445"/>
            </a:xfrm>
          </p:grpSpPr>
          <p:sp>
            <p:nvSpPr>
              <p:cNvPr id="14" name="椭圆 13">
                <a:extLst>
                  <a:ext uri="{FF2B5EF4-FFF2-40B4-BE49-F238E27FC236}">
                    <a16:creationId xmlns:a16="http://schemas.microsoft.com/office/drawing/2014/main" id="{53E1EF92-9DA6-4DFB-8AC9-44B44D249181}"/>
                  </a:ext>
                </a:extLst>
              </p:cNvPr>
              <p:cNvSpPr/>
              <p:nvPr/>
            </p:nvSpPr>
            <p:spPr>
              <a:xfrm rot="20160178">
                <a:off x="4869115" y="1442037"/>
                <a:ext cx="1693889" cy="1693889"/>
              </a:xfrm>
              <a:prstGeom prst="ellipse">
                <a:avLst/>
              </a:prstGeom>
              <a:solidFill>
                <a:schemeClr val="tx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5" name="图片 14">
                <a:extLst>
                  <a:ext uri="{FF2B5EF4-FFF2-40B4-BE49-F238E27FC236}">
                    <a16:creationId xmlns:a16="http://schemas.microsoft.com/office/drawing/2014/main" id="{C935781B-4336-4951-96E6-AEBD10CFC6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6837" y="1099759"/>
                <a:ext cx="2378445" cy="2378445"/>
              </a:xfrm>
              <a:prstGeom prst="rect">
                <a:avLst/>
              </a:prstGeom>
              <a:noFill/>
            </p:spPr>
          </p:pic>
        </p:grpSp>
        <p:sp>
          <p:nvSpPr>
            <p:cNvPr id="26" name="文本框 25">
              <a:extLst>
                <a:ext uri="{FF2B5EF4-FFF2-40B4-BE49-F238E27FC236}">
                  <a16:creationId xmlns:a16="http://schemas.microsoft.com/office/drawing/2014/main" id="{77045B9B-E7A4-4807-93FD-5B44956C8695}"/>
                </a:ext>
              </a:extLst>
            </p:cNvPr>
            <p:cNvSpPr txBox="1"/>
            <p:nvPr/>
          </p:nvSpPr>
          <p:spPr>
            <a:xfrm>
              <a:off x="7577526" y="5141925"/>
              <a:ext cx="854440" cy="461665"/>
            </a:xfrm>
            <a:prstGeom prst="rect">
              <a:avLst/>
            </a:prstGeom>
            <a:noFill/>
          </p:spPr>
          <p:txBody>
            <a:bodyPr wrap="square" rtlCol="0">
              <a:spAutoFit/>
            </a:bodyPr>
            <a:lstStyle/>
            <a:p>
              <a:pPr algn="ctr"/>
              <a:r>
                <a:rPr lang="en-US" altLang="zh-CN" sz="2400" dirty="0">
                  <a:solidFill>
                    <a:schemeClr val="bg1"/>
                  </a:solidFill>
                  <a:cs typeface="+mn-ea"/>
                  <a:sym typeface="+mn-lt"/>
                </a:rPr>
                <a:t>20%</a:t>
              </a:r>
              <a:endParaRPr lang="zh-CN" altLang="en-US" sz="2400" dirty="0">
                <a:solidFill>
                  <a:schemeClr val="bg1"/>
                </a:solidFill>
                <a:cs typeface="+mn-ea"/>
                <a:sym typeface="+mn-lt"/>
              </a:endParaRPr>
            </a:p>
          </p:txBody>
        </p:sp>
      </p:grpSp>
      <p:grpSp>
        <p:nvGrpSpPr>
          <p:cNvPr id="27" name="组合 26">
            <a:extLst>
              <a:ext uri="{FF2B5EF4-FFF2-40B4-BE49-F238E27FC236}">
                <a16:creationId xmlns:a16="http://schemas.microsoft.com/office/drawing/2014/main" id="{4035F679-5439-4303-8F56-ACFB31D09050}"/>
              </a:ext>
            </a:extLst>
          </p:cNvPr>
          <p:cNvGrpSpPr/>
          <p:nvPr/>
        </p:nvGrpSpPr>
        <p:grpSpPr>
          <a:xfrm>
            <a:off x="7507499" y="1452257"/>
            <a:ext cx="2520919" cy="646625"/>
            <a:chOff x="7117080" y="3312458"/>
            <a:chExt cx="2520919" cy="646625"/>
          </a:xfrm>
        </p:grpSpPr>
        <p:sp>
          <p:nvSpPr>
            <p:cNvPr id="30" name="矩形 29">
              <a:extLst>
                <a:ext uri="{FF2B5EF4-FFF2-40B4-BE49-F238E27FC236}">
                  <a16:creationId xmlns:a16="http://schemas.microsoft.com/office/drawing/2014/main" id="{06B5E49C-D790-49CC-8A4E-39F3A208666E}"/>
                </a:ext>
              </a:extLst>
            </p:cNvPr>
            <p:cNvSpPr/>
            <p:nvPr/>
          </p:nvSpPr>
          <p:spPr>
            <a:xfrm>
              <a:off x="7117080" y="3366293"/>
              <a:ext cx="45719" cy="538956"/>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Shape 1176">
              <a:extLst>
                <a:ext uri="{FF2B5EF4-FFF2-40B4-BE49-F238E27FC236}">
                  <a16:creationId xmlns:a16="http://schemas.microsoft.com/office/drawing/2014/main" id="{72164B8D-8A07-4D6C-ABBA-103D62345AA2}"/>
                </a:ext>
              </a:extLst>
            </p:cNvPr>
            <p:cNvSpPr txBox="1">
              <a:spLocks/>
            </p:cNvSpPr>
            <p:nvPr/>
          </p:nvSpPr>
          <p:spPr>
            <a:xfrm>
              <a:off x="7213600" y="3312458"/>
              <a:ext cx="2424399" cy="646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grpSp>
      <p:grpSp>
        <p:nvGrpSpPr>
          <p:cNvPr id="32" name="组合 31">
            <a:extLst>
              <a:ext uri="{FF2B5EF4-FFF2-40B4-BE49-F238E27FC236}">
                <a16:creationId xmlns:a16="http://schemas.microsoft.com/office/drawing/2014/main" id="{7A33FCFA-EC4A-4773-A0D2-76DA849E9B13}"/>
              </a:ext>
            </a:extLst>
          </p:cNvPr>
          <p:cNvGrpSpPr/>
          <p:nvPr/>
        </p:nvGrpSpPr>
        <p:grpSpPr>
          <a:xfrm>
            <a:off x="9323139" y="4956965"/>
            <a:ext cx="2462111" cy="1009120"/>
            <a:chOff x="7117080" y="3312458"/>
            <a:chExt cx="2462111" cy="1009120"/>
          </a:xfrm>
        </p:grpSpPr>
        <p:sp>
          <p:nvSpPr>
            <p:cNvPr id="33" name="矩形 32">
              <a:extLst>
                <a:ext uri="{FF2B5EF4-FFF2-40B4-BE49-F238E27FC236}">
                  <a16:creationId xmlns:a16="http://schemas.microsoft.com/office/drawing/2014/main" id="{AFBEC119-68BE-40BA-9786-B6259D234805}"/>
                </a:ext>
              </a:extLst>
            </p:cNvPr>
            <p:cNvSpPr/>
            <p:nvPr/>
          </p:nvSpPr>
          <p:spPr>
            <a:xfrm>
              <a:off x="7117080" y="3366293"/>
              <a:ext cx="45719" cy="538956"/>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Shape 1176">
              <a:extLst>
                <a:ext uri="{FF2B5EF4-FFF2-40B4-BE49-F238E27FC236}">
                  <a16:creationId xmlns:a16="http://schemas.microsoft.com/office/drawing/2014/main" id="{EABE2B44-6C94-4084-A52E-FF26B392D960}"/>
                </a:ext>
              </a:extLst>
            </p:cNvPr>
            <p:cNvSpPr txBox="1">
              <a:spLocks/>
            </p:cNvSpPr>
            <p:nvPr/>
          </p:nvSpPr>
          <p:spPr>
            <a:xfrm>
              <a:off x="7213600" y="3312458"/>
              <a:ext cx="2365591" cy="100912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grpSp>
      <p:grpSp>
        <p:nvGrpSpPr>
          <p:cNvPr id="35" name="组合 34">
            <a:extLst>
              <a:ext uri="{FF2B5EF4-FFF2-40B4-BE49-F238E27FC236}">
                <a16:creationId xmlns:a16="http://schemas.microsoft.com/office/drawing/2014/main" id="{8DFFF014-CC04-4E5B-A4D7-F335585F405D}"/>
              </a:ext>
            </a:extLst>
          </p:cNvPr>
          <p:cNvGrpSpPr/>
          <p:nvPr/>
        </p:nvGrpSpPr>
        <p:grpSpPr>
          <a:xfrm>
            <a:off x="373463" y="4956965"/>
            <a:ext cx="2462111" cy="1009120"/>
            <a:chOff x="7117080" y="3312458"/>
            <a:chExt cx="2462111" cy="1009120"/>
          </a:xfrm>
        </p:grpSpPr>
        <p:sp>
          <p:nvSpPr>
            <p:cNvPr id="36" name="矩形 35">
              <a:extLst>
                <a:ext uri="{FF2B5EF4-FFF2-40B4-BE49-F238E27FC236}">
                  <a16:creationId xmlns:a16="http://schemas.microsoft.com/office/drawing/2014/main" id="{C02BA60D-B3F3-4EF8-9A3B-DA038C69DAE4}"/>
                </a:ext>
              </a:extLst>
            </p:cNvPr>
            <p:cNvSpPr/>
            <p:nvPr/>
          </p:nvSpPr>
          <p:spPr>
            <a:xfrm>
              <a:off x="7117080" y="3366293"/>
              <a:ext cx="45719" cy="538956"/>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Shape 1176">
              <a:extLst>
                <a:ext uri="{FF2B5EF4-FFF2-40B4-BE49-F238E27FC236}">
                  <a16:creationId xmlns:a16="http://schemas.microsoft.com/office/drawing/2014/main" id="{509BC858-F2E0-4CC3-9EC6-230B4BFFA778}"/>
                </a:ext>
              </a:extLst>
            </p:cNvPr>
            <p:cNvSpPr txBox="1">
              <a:spLocks/>
            </p:cNvSpPr>
            <p:nvPr/>
          </p:nvSpPr>
          <p:spPr>
            <a:xfrm>
              <a:off x="7213600" y="3312458"/>
              <a:ext cx="2365591" cy="100912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grpSp>
    </p:spTree>
    <p:extLst>
      <p:ext uri="{BB962C8B-B14F-4D97-AF65-F5344CB8AC3E}">
        <p14:creationId xmlns:p14="http://schemas.microsoft.com/office/powerpoint/2010/main" val="1972965384"/>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000"/>
                                        <p:tgtEl>
                                          <p:spTgt spid="19"/>
                                        </p:tgtEl>
                                      </p:cBhvr>
                                    </p:animEffect>
                                    <p:anim calcmode="lin" valueType="num">
                                      <p:cBhvr>
                                        <p:cTn id="14" dur="1000" fill="hold"/>
                                        <p:tgtEl>
                                          <p:spTgt spid="19"/>
                                        </p:tgtEl>
                                        <p:attrNameLst>
                                          <p:attrName>ppt_x</p:attrName>
                                        </p:attrNameLst>
                                      </p:cBhvr>
                                      <p:tavLst>
                                        <p:tav tm="0">
                                          <p:val>
                                            <p:strVal val="#ppt_x"/>
                                          </p:val>
                                        </p:tav>
                                        <p:tav tm="100000">
                                          <p:val>
                                            <p:strVal val="#ppt_x"/>
                                          </p:val>
                                        </p:tav>
                                      </p:tavLst>
                                    </p:anim>
                                    <p:anim calcmode="lin" valueType="num">
                                      <p:cBhvr>
                                        <p:cTn id="15" dur="1000" fill="hold"/>
                                        <p:tgtEl>
                                          <p:spTgt spid="1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anim calcmode="lin" valueType="num">
                                      <p:cBhvr>
                                        <p:cTn id="20" dur="1000" fill="hold"/>
                                        <p:tgtEl>
                                          <p:spTgt spid="42"/>
                                        </p:tgtEl>
                                        <p:attrNameLst>
                                          <p:attrName>ppt_x</p:attrName>
                                        </p:attrNameLst>
                                      </p:cBhvr>
                                      <p:tavLst>
                                        <p:tav tm="0">
                                          <p:val>
                                            <p:strVal val="#ppt_x"/>
                                          </p:val>
                                        </p:tav>
                                        <p:tav tm="100000">
                                          <p:val>
                                            <p:strVal val="#ppt_x"/>
                                          </p:val>
                                        </p:tav>
                                      </p:tavLst>
                                    </p:anim>
                                    <p:anim calcmode="lin" valueType="num">
                                      <p:cBhvr>
                                        <p:cTn id="21" dur="1000" fill="hold"/>
                                        <p:tgtEl>
                                          <p:spTgt spid="4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fade">
                                      <p:cBhvr>
                                        <p:cTn id="25" dur="1000"/>
                                        <p:tgtEl>
                                          <p:spTgt spid="27"/>
                                        </p:tgtEl>
                                      </p:cBhvr>
                                    </p:animEffect>
                                    <p:anim calcmode="lin" valueType="num">
                                      <p:cBhvr>
                                        <p:cTn id="26" dur="1000" fill="hold"/>
                                        <p:tgtEl>
                                          <p:spTgt spid="27"/>
                                        </p:tgtEl>
                                        <p:attrNameLst>
                                          <p:attrName>ppt_x</p:attrName>
                                        </p:attrNameLst>
                                      </p:cBhvr>
                                      <p:tavLst>
                                        <p:tav tm="0">
                                          <p:val>
                                            <p:strVal val="#ppt_x"/>
                                          </p:val>
                                        </p:tav>
                                        <p:tav tm="100000">
                                          <p:val>
                                            <p:strVal val="#ppt_x"/>
                                          </p:val>
                                        </p:tav>
                                      </p:tavLst>
                                    </p:anim>
                                    <p:anim calcmode="lin" valueType="num">
                                      <p:cBhvr>
                                        <p:cTn id="27" dur="1000" fill="hold"/>
                                        <p:tgtEl>
                                          <p:spTgt spid="27"/>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42" presetClass="entr" presetSubtype="0" fill="hold" nodeType="after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1000"/>
                                        <p:tgtEl>
                                          <p:spTgt spid="44"/>
                                        </p:tgtEl>
                                      </p:cBhvr>
                                    </p:animEffect>
                                    <p:anim calcmode="lin" valueType="num">
                                      <p:cBhvr>
                                        <p:cTn id="32" dur="1000" fill="hold"/>
                                        <p:tgtEl>
                                          <p:spTgt spid="44"/>
                                        </p:tgtEl>
                                        <p:attrNameLst>
                                          <p:attrName>ppt_x</p:attrName>
                                        </p:attrNameLst>
                                      </p:cBhvr>
                                      <p:tavLst>
                                        <p:tav tm="0">
                                          <p:val>
                                            <p:strVal val="#ppt_x"/>
                                          </p:val>
                                        </p:tav>
                                        <p:tav tm="100000">
                                          <p:val>
                                            <p:strVal val="#ppt_x"/>
                                          </p:val>
                                        </p:tav>
                                      </p:tavLst>
                                    </p:anim>
                                    <p:anim calcmode="lin" valueType="num">
                                      <p:cBhvr>
                                        <p:cTn id="33" dur="1000" fill="hold"/>
                                        <p:tgtEl>
                                          <p:spTgt spid="44"/>
                                        </p:tgtEl>
                                        <p:attrNameLst>
                                          <p:attrName>ppt_y</p:attrName>
                                        </p:attrNameLst>
                                      </p:cBhvr>
                                      <p:tavLst>
                                        <p:tav tm="0">
                                          <p:val>
                                            <p:strVal val="#ppt_y+.1"/>
                                          </p:val>
                                        </p:tav>
                                        <p:tav tm="100000">
                                          <p:val>
                                            <p:strVal val="#ppt_y"/>
                                          </p:val>
                                        </p:tav>
                                      </p:tavLst>
                                    </p:anim>
                                  </p:childTnLst>
                                </p:cTn>
                              </p:par>
                            </p:childTnLst>
                          </p:cTn>
                        </p:par>
                        <p:par>
                          <p:cTn id="34" fill="hold">
                            <p:stCondLst>
                              <p:cond delay="5000"/>
                            </p:stCondLst>
                            <p:childTnLst>
                              <p:par>
                                <p:cTn id="35" presetID="42" presetClass="entr" presetSubtype="0" fill="hold"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1000"/>
                                        <p:tgtEl>
                                          <p:spTgt spid="35"/>
                                        </p:tgtEl>
                                      </p:cBhvr>
                                    </p:animEffect>
                                    <p:anim calcmode="lin" valueType="num">
                                      <p:cBhvr>
                                        <p:cTn id="38" dur="1000" fill="hold"/>
                                        <p:tgtEl>
                                          <p:spTgt spid="35"/>
                                        </p:tgtEl>
                                        <p:attrNameLst>
                                          <p:attrName>ppt_x</p:attrName>
                                        </p:attrNameLst>
                                      </p:cBhvr>
                                      <p:tavLst>
                                        <p:tav tm="0">
                                          <p:val>
                                            <p:strVal val="#ppt_x"/>
                                          </p:val>
                                        </p:tav>
                                        <p:tav tm="100000">
                                          <p:val>
                                            <p:strVal val="#ppt_x"/>
                                          </p:val>
                                        </p:tav>
                                      </p:tavLst>
                                    </p:anim>
                                    <p:anim calcmode="lin" valueType="num">
                                      <p:cBhvr>
                                        <p:cTn id="39" dur="1000" fill="hold"/>
                                        <p:tgtEl>
                                          <p:spTgt spid="35"/>
                                        </p:tgtEl>
                                        <p:attrNameLst>
                                          <p:attrName>ppt_y</p:attrName>
                                        </p:attrNameLst>
                                      </p:cBhvr>
                                      <p:tavLst>
                                        <p:tav tm="0">
                                          <p:val>
                                            <p:strVal val="#ppt_y+.1"/>
                                          </p:val>
                                        </p:tav>
                                        <p:tav tm="100000">
                                          <p:val>
                                            <p:strVal val="#ppt_y"/>
                                          </p:val>
                                        </p:tav>
                                      </p:tavLst>
                                    </p:anim>
                                  </p:childTnLst>
                                </p:cTn>
                              </p:par>
                            </p:childTnLst>
                          </p:cTn>
                        </p:par>
                        <p:par>
                          <p:cTn id="40" fill="hold">
                            <p:stCondLst>
                              <p:cond delay="6000"/>
                            </p:stCondLst>
                            <p:childTnLst>
                              <p:par>
                                <p:cTn id="41" presetID="42" presetClass="entr" presetSubtype="0" fill="hold" nodeType="after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fade">
                                      <p:cBhvr>
                                        <p:cTn id="43" dur="1000"/>
                                        <p:tgtEl>
                                          <p:spTgt spid="45"/>
                                        </p:tgtEl>
                                      </p:cBhvr>
                                    </p:animEffect>
                                    <p:anim calcmode="lin" valueType="num">
                                      <p:cBhvr>
                                        <p:cTn id="44" dur="1000" fill="hold"/>
                                        <p:tgtEl>
                                          <p:spTgt spid="45"/>
                                        </p:tgtEl>
                                        <p:attrNameLst>
                                          <p:attrName>ppt_x</p:attrName>
                                        </p:attrNameLst>
                                      </p:cBhvr>
                                      <p:tavLst>
                                        <p:tav tm="0">
                                          <p:val>
                                            <p:strVal val="#ppt_x"/>
                                          </p:val>
                                        </p:tav>
                                        <p:tav tm="100000">
                                          <p:val>
                                            <p:strVal val="#ppt_x"/>
                                          </p:val>
                                        </p:tav>
                                      </p:tavLst>
                                    </p:anim>
                                    <p:anim calcmode="lin" valueType="num">
                                      <p:cBhvr>
                                        <p:cTn id="45" dur="1000" fill="hold"/>
                                        <p:tgtEl>
                                          <p:spTgt spid="45"/>
                                        </p:tgtEl>
                                        <p:attrNameLst>
                                          <p:attrName>ppt_y</p:attrName>
                                        </p:attrNameLst>
                                      </p:cBhvr>
                                      <p:tavLst>
                                        <p:tav tm="0">
                                          <p:val>
                                            <p:strVal val="#ppt_y+.1"/>
                                          </p:val>
                                        </p:tav>
                                        <p:tav tm="100000">
                                          <p:val>
                                            <p:strVal val="#ppt_y"/>
                                          </p:val>
                                        </p:tav>
                                      </p:tavLst>
                                    </p:anim>
                                  </p:childTnLst>
                                </p:cTn>
                              </p:par>
                            </p:childTnLst>
                          </p:cTn>
                        </p:par>
                        <p:par>
                          <p:cTn id="46" fill="hold">
                            <p:stCondLst>
                              <p:cond delay="7000"/>
                            </p:stCondLst>
                            <p:childTnLst>
                              <p:par>
                                <p:cTn id="47" presetID="42" presetClass="entr" presetSubtype="0" fill="hold" nodeType="after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1000"/>
                                        <p:tgtEl>
                                          <p:spTgt spid="32"/>
                                        </p:tgtEl>
                                      </p:cBhvr>
                                    </p:animEffect>
                                    <p:anim calcmode="lin" valueType="num">
                                      <p:cBhvr>
                                        <p:cTn id="50" dur="1000" fill="hold"/>
                                        <p:tgtEl>
                                          <p:spTgt spid="32"/>
                                        </p:tgtEl>
                                        <p:attrNameLst>
                                          <p:attrName>ppt_x</p:attrName>
                                        </p:attrNameLst>
                                      </p:cBhvr>
                                      <p:tavLst>
                                        <p:tav tm="0">
                                          <p:val>
                                            <p:strVal val="#ppt_x"/>
                                          </p:val>
                                        </p:tav>
                                        <p:tav tm="100000">
                                          <p:val>
                                            <p:strVal val="#ppt_x"/>
                                          </p:val>
                                        </p:tav>
                                      </p:tavLst>
                                    </p:anim>
                                    <p:anim calcmode="lin" valueType="num">
                                      <p:cBhvr>
                                        <p:cTn id="51"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a:extLst>
              <a:ext uri="{FF2B5EF4-FFF2-40B4-BE49-F238E27FC236}">
                <a16:creationId xmlns:a16="http://schemas.microsoft.com/office/drawing/2014/main" id="{8D9F3A28-A472-41CF-8861-C8D2B90C293B}"/>
              </a:ext>
            </a:extLst>
          </p:cNvPr>
          <p:cNvPicPr>
            <a:picLocks noGrp="1" noChangeAspect="1"/>
          </p:cNvPicPr>
          <p:nvPr>
            <p:ph type="pic" sz="half" idx="13"/>
          </p:nvPr>
        </p:nvPicPr>
        <p:blipFill>
          <a:blip r:embed="rId3">
            <a:extLst>
              <a:ext uri="{28A0092B-C50C-407E-A947-70E740481C1C}">
                <a14:useLocalDpi xmlns:a14="http://schemas.microsoft.com/office/drawing/2010/main" val="0"/>
              </a:ext>
            </a:extLst>
          </a:blip>
          <a:srcRect t="31837" b="31837"/>
          <a:stretch>
            <a:fillRect/>
          </a:stretch>
        </p:blipFill>
        <p:spPr>
          <a:xfrm>
            <a:off x="-2531" y="961720"/>
            <a:ext cx="12194531" cy="2031037"/>
          </a:xfrm>
        </p:spPr>
      </p:pic>
      <p:sp>
        <p:nvSpPr>
          <p:cNvPr id="10" name="标题 9">
            <a:extLst>
              <a:ext uri="{FF2B5EF4-FFF2-40B4-BE49-F238E27FC236}">
                <a16:creationId xmlns:a16="http://schemas.microsoft.com/office/drawing/2014/main" id="{4A21A220-D2A4-4A4B-9798-90B012CE633B}"/>
              </a:ext>
            </a:extLst>
          </p:cNvPr>
          <p:cNvSpPr>
            <a:spLocks noGrp="1"/>
          </p:cNvSpPr>
          <p:nvPr>
            <p:ph type="title"/>
          </p:nvPr>
        </p:nvSpPr>
        <p:spPr>
          <a:xfrm>
            <a:off x="890665" y="3282247"/>
            <a:ext cx="6521199" cy="706438"/>
          </a:xfrm>
        </p:spPr>
        <p:txBody>
          <a:bodyPr/>
          <a:lstStyle/>
          <a:p>
            <a:endParaRPr lang="zh-CN" altLang="en-US" dirty="0">
              <a:solidFill>
                <a:schemeClr val="bg1"/>
              </a:solidFill>
              <a:latin typeface="+mn-lt"/>
              <a:ea typeface="+mn-ea"/>
              <a:cs typeface="+mn-ea"/>
              <a:sym typeface="+mn-lt"/>
            </a:endParaRPr>
          </a:p>
        </p:txBody>
      </p:sp>
      <p:grpSp>
        <p:nvGrpSpPr>
          <p:cNvPr id="13" name="组合 12">
            <a:extLst>
              <a:ext uri="{FF2B5EF4-FFF2-40B4-BE49-F238E27FC236}">
                <a16:creationId xmlns:a16="http://schemas.microsoft.com/office/drawing/2014/main" id="{2E872E03-3DD6-4E03-AC3E-1CC971B41AD9}"/>
              </a:ext>
            </a:extLst>
          </p:cNvPr>
          <p:cNvGrpSpPr/>
          <p:nvPr/>
        </p:nvGrpSpPr>
        <p:grpSpPr>
          <a:xfrm>
            <a:off x="0" y="142709"/>
            <a:ext cx="2266672" cy="716109"/>
            <a:chOff x="0" y="142709"/>
            <a:chExt cx="2266672" cy="716109"/>
          </a:xfrm>
        </p:grpSpPr>
        <p:sp>
          <p:nvSpPr>
            <p:cNvPr id="14" name="Shape 1178">
              <a:extLst>
                <a:ext uri="{FF2B5EF4-FFF2-40B4-BE49-F238E27FC236}">
                  <a16:creationId xmlns:a16="http://schemas.microsoft.com/office/drawing/2014/main" id="{7602247D-478A-421B-946F-99F5C78555AB}"/>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项目介绍</a:t>
              </a:r>
            </a:p>
          </p:txBody>
        </p:sp>
        <p:sp>
          <p:nvSpPr>
            <p:cNvPr id="15" name="等腰三角形 14">
              <a:extLst>
                <a:ext uri="{FF2B5EF4-FFF2-40B4-BE49-F238E27FC236}">
                  <a16:creationId xmlns:a16="http://schemas.microsoft.com/office/drawing/2014/main" id="{9D612351-5916-4579-AFA7-BBAD7366698B}"/>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8" name="组合 17">
            <a:extLst>
              <a:ext uri="{FF2B5EF4-FFF2-40B4-BE49-F238E27FC236}">
                <a16:creationId xmlns:a16="http://schemas.microsoft.com/office/drawing/2014/main" id="{8619B57A-6955-400F-AB6E-EB4377233387}"/>
              </a:ext>
            </a:extLst>
          </p:cNvPr>
          <p:cNvGrpSpPr/>
          <p:nvPr/>
        </p:nvGrpSpPr>
        <p:grpSpPr>
          <a:xfrm>
            <a:off x="911918" y="4266857"/>
            <a:ext cx="762000" cy="762000"/>
            <a:chOff x="3060700" y="304800"/>
            <a:chExt cx="762000" cy="762000"/>
          </a:xfrm>
        </p:grpSpPr>
        <p:sp>
          <p:nvSpPr>
            <p:cNvPr id="19" name="Oval 63">
              <a:extLst>
                <a:ext uri="{FF2B5EF4-FFF2-40B4-BE49-F238E27FC236}">
                  <a16:creationId xmlns:a16="http://schemas.microsoft.com/office/drawing/2014/main" id="{E6C7EB81-8A16-4095-B5B8-E1713F756BB3}"/>
                </a:ext>
              </a:extLst>
            </p:cNvPr>
            <p:cNvSpPr>
              <a:spLocks noChangeArrowheads="1"/>
            </p:cNvSpPr>
            <p:nvPr/>
          </p:nvSpPr>
          <p:spPr bwMode="auto">
            <a:xfrm>
              <a:off x="3060700" y="304800"/>
              <a:ext cx="762000" cy="762000"/>
            </a:xfrm>
            <a:prstGeom prst="ellipse">
              <a:avLst/>
            </a:prstGeom>
            <a:solidFill>
              <a:srgbClr val="4F5A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Freeform 148">
              <a:extLst>
                <a:ext uri="{FF2B5EF4-FFF2-40B4-BE49-F238E27FC236}">
                  <a16:creationId xmlns:a16="http://schemas.microsoft.com/office/drawing/2014/main" id="{A9DDC189-CD14-4E25-87F7-5248C12D25E1}"/>
                </a:ext>
              </a:extLst>
            </p:cNvPr>
            <p:cNvSpPr>
              <a:spLocks noEditPoints="1"/>
            </p:cNvSpPr>
            <p:nvPr/>
          </p:nvSpPr>
          <p:spPr bwMode="auto">
            <a:xfrm>
              <a:off x="3159125" y="536575"/>
              <a:ext cx="574675" cy="304800"/>
            </a:xfrm>
            <a:custGeom>
              <a:avLst/>
              <a:gdLst>
                <a:gd name="T0" fmla="*/ 156 w 181"/>
                <a:gd name="T1" fmla="*/ 20 h 96"/>
                <a:gd name="T2" fmla="*/ 148 w 181"/>
                <a:gd name="T3" fmla="*/ 34 h 96"/>
                <a:gd name="T4" fmla="*/ 135 w 181"/>
                <a:gd name="T5" fmla="*/ 45 h 96"/>
                <a:gd name="T6" fmla="*/ 101 w 181"/>
                <a:gd name="T7" fmla="*/ 41 h 96"/>
                <a:gd name="T8" fmla="*/ 86 w 181"/>
                <a:gd name="T9" fmla="*/ 60 h 96"/>
                <a:gd name="T10" fmla="*/ 85 w 181"/>
                <a:gd name="T11" fmla="*/ 20 h 96"/>
                <a:gd name="T12" fmla="*/ 110 w 181"/>
                <a:gd name="T13" fmla="*/ 9 h 96"/>
                <a:gd name="T14" fmla="*/ 137 w 181"/>
                <a:gd name="T15" fmla="*/ 7 h 96"/>
                <a:gd name="T16" fmla="*/ 95 w 181"/>
                <a:gd name="T17" fmla="*/ 18 h 96"/>
                <a:gd name="T18" fmla="*/ 91 w 181"/>
                <a:gd name="T19" fmla="*/ 31 h 96"/>
                <a:gd name="T20" fmla="*/ 102 w 181"/>
                <a:gd name="T21" fmla="*/ 29 h 96"/>
                <a:gd name="T22" fmla="*/ 109 w 181"/>
                <a:gd name="T23" fmla="*/ 33 h 96"/>
                <a:gd name="T24" fmla="*/ 110 w 181"/>
                <a:gd name="T25" fmla="*/ 68 h 96"/>
                <a:gd name="T26" fmla="*/ 159 w 181"/>
                <a:gd name="T27" fmla="*/ 61 h 96"/>
                <a:gd name="T28" fmla="*/ 79 w 181"/>
                <a:gd name="T29" fmla="*/ 19 h 96"/>
                <a:gd name="T30" fmla="*/ 154 w 181"/>
                <a:gd name="T31" fmla="*/ 37 h 96"/>
                <a:gd name="T32" fmla="*/ 179 w 181"/>
                <a:gd name="T33" fmla="*/ 83 h 96"/>
                <a:gd name="T34" fmla="*/ 37 w 181"/>
                <a:gd name="T35" fmla="*/ 44 h 96"/>
                <a:gd name="T36" fmla="*/ 152 w 181"/>
                <a:gd name="T37" fmla="*/ 49 h 96"/>
                <a:gd name="T38" fmla="*/ 153 w 181"/>
                <a:gd name="T39" fmla="*/ 59 h 96"/>
                <a:gd name="T40" fmla="*/ 154 w 181"/>
                <a:gd name="T41" fmla="*/ 50 h 96"/>
                <a:gd name="T42" fmla="*/ 151 w 181"/>
                <a:gd name="T43" fmla="*/ 64 h 96"/>
                <a:gd name="T44" fmla="*/ 156 w 181"/>
                <a:gd name="T45" fmla="*/ 60 h 96"/>
                <a:gd name="T46" fmla="*/ 160 w 181"/>
                <a:gd name="T47" fmla="*/ 62 h 96"/>
                <a:gd name="T48" fmla="*/ 167 w 181"/>
                <a:gd name="T49" fmla="*/ 73 h 96"/>
                <a:gd name="T50" fmla="*/ 157 w 181"/>
                <a:gd name="T51" fmla="*/ 81 h 96"/>
                <a:gd name="T52" fmla="*/ 161 w 181"/>
                <a:gd name="T53" fmla="*/ 59 h 96"/>
                <a:gd name="T54" fmla="*/ 181 w 181"/>
                <a:gd name="T55" fmla="*/ 89 h 96"/>
                <a:gd name="T56" fmla="*/ 151 w 181"/>
                <a:gd name="T57" fmla="*/ 50 h 96"/>
                <a:gd name="T58" fmla="*/ 153 w 181"/>
                <a:gd name="T59" fmla="*/ 65 h 96"/>
                <a:gd name="T60" fmla="*/ 156 w 181"/>
                <a:gd name="T61" fmla="*/ 33 h 96"/>
                <a:gd name="T62" fmla="*/ 45 w 181"/>
                <a:gd name="T63" fmla="*/ 49 h 96"/>
                <a:gd name="T64" fmla="*/ 139 w 181"/>
                <a:gd name="T65" fmla="*/ 54 h 96"/>
                <a:gd name="T66" fmla="*/ 120 w 181"/>
                <a:gd name="T67" fmla="*/ 2 h 96"/>
                <a:gd name="T68" fmla="*/ 87 w 181"/>
                <a:gd name="T69" fmla="*/ 13 h 96"/>
                <a:gd name="T70" fmla="*/ 138 w 181"/>
                <a:gd name="T71" fmla="*/ 57 h 96"/>
                <a:gd name="T72" fmla="*/ 145 w 181"/>
                <a:gd name="T73" fmla="*/ 56 h 96"/>
                <a:gd name="T74" fmla="*/ 39 w 181"/>
                <a:gd name="T75" fmla="*/ 23 h 96"/>
                <a:gd name="T76" fmla="*/ 42 w 181"/>
                <a:gd name="T77" fmla="*/ 6 h 96"/>
                <a:gd name="T78" fmla="*/ 41 w 181"/>
                <a:gd name="T79" fmla="*/ 8 h 96"/>
                <a:gd name="T80" fmla="*/ 35 w 181"/>
                <a:gd name="T81" fmla="*/ 9 h 96"/>
                <a:gd name="T82" fmla="*/ 51 w 181"/>
                <a:gd name="T83" fmla="*/ 18 h 96"/>
                <a:gd name="T84" fmla="*/ 34 w 181"/>
                <a:gd name="T85" fmla="*/ 14 h 96"/>
                <a:gd name="T86" fmla="*/ 36 w 181"/>
                <a:gd name="T87" fmla="*/ 11 h 96"/>
                <a:gd name="T88" fmla="*/ 41 w 181"/>
                <a:gd name="T89" fmla="*/ 88 h 96"/>
                <a:gd name="T90" fmla="*/ 35 w 181"/>
                <a:gd name="T91" fmla="*/ 13 h 96"/>
                <a:gd name="T92" fmla="*/ 170 w 181"/>
                <a:gd name="T93" fmla="*/ 64 h 96"/>
                <a:gd name="T94" fmla="*/ 85 w 181"/>
                <a:gd name="T95" fmla="*/ 32 h 96"/>
                <a:gd name="T96" fmla="*/ 94 w 181"/>
                <a:gd name="T97" fmla="*/ 31 h 96"/>
                <a:gd name="T98" fmla="*/ 160 w 181"/>
                <a:gd name="T99" fmla="*/ 26 h 96"/>
                <a:gd name="T100" fmla="*/ 106 w 181"/>
                <a:gd name="T101" fmla="*/ 8 h 96"/>
                <a:gd name="T102" fmla="*/ 41 w 181"/>
                <a:gd name="T103" fmla="*/ 88 h 96"/>
                <a:gd name="T104" fmla="*/ 43 w 181"/>
                <a:gd name="T105" fmla="*/ 93 h 96"/>
                <a:gd name="T106" fmla="*/ 17 w 181"/>
                <a:gd name="T107" fmla="*/ 42 h 96"/>
                <a:gd name="T108" fmla="*/ 10 w 181"/>
                <a:gd name="T109" fmla="*/ 19 h 96"/>
                <a:gd name="T110" fmla="*/ 28 w 181"/>
                <a:gd name="T111" fmla="*/ 13 h 96"/>
                <a:gd name="T112" fmla="*/ 40 w 181"/>
                <a:gd name="T113" fmla="*/ 11 h 96"/>
                <a:gd name="T114" fmla="*/ 38 w 181"/>
                <a:gd name="T115" fmla="*/ 18 h 96"/>
                <a:gd name="T116" fmla="*/ 45 w 181"/>
                <a:gd name="T117" fmla="*/ 28 h 96"/>
                <a:gd name="T118" fmla="*/ 26 w 181"/>
                <a:gd name="T119" fmla="*/ 39 h 96"/>
                <a:gd name="T120" fmla="*/ 54 w 181"/>
                <a:gd name="T121" fmla="*/ 5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1" h="96">
                  <a:moveTo>
                    <a:pt x="146" y="32"/>
                  </a:moveTo>
                  <a:cubicBezTo>
                    <a:pt x="146" y="32"/>
                    <a:pt x="146" y="32"/>
                    <a:pt x="146" y="32"/>
                  </a:cubicBezTo>
                  <a:close/>
                  <a:moveTo>
                    <a:pt x="29" y="44"/>
                  </a:moveTo>
                  <a:cubicBezTo>
                    <a:pt x="29" y="44"/>
                    <a:pt x="29" y="44"/>
                    <a:pt x="29" y="44"/>
                  </a:cubicBezTo>
                  <a:close/>
                  <a:moveTo>
                    <a:pt x="38" y="50"/>
                  </a:moveTo>
                  <a:cubicBezTo>
                    <a:pt x="38" y="50"/>
                    <a:pt x="38" y="50"/>
                    <a:pt x="38" y="50"/>
                  </a:cubicBezTo>
                  <a:close/>
                  <a:moveTo>
                    <a:pt x="85" y="25"/>
                  </a:moveTo>
                  <a:cubicBezTo>
                    <a:pt x="85" y="25"/>
                    <a:pt x="85" y="25"/>
                    <a:pt x="85" y="25"/>
                  </a:cubicBezTo>
                  <a:close/>
                  <a:moveTo>
                    <a:pt x="88" y="50"/>
                  </a:moveTo>
                  <a:cubicBezTo>
                    <a:pt x="88" y="50"/>
                    <a:pt x="88" y="50"/>
                    <a:pt x="88" y="50"/>
                  </a:cubicBezTo>
                  <a:close/>
                  <a:moveTo>
                    <a:pt x="168" y="9"/>
                  </a:moveTo>
                  <a:cubicBezTo>
                    <a:pt x="168" y="9"/>
                    <a:pt x="169" y="10"/>
                    <a:pt x="169" y="10"/>
                  </a:cubicBezTo>
                  <a:cubicBezTo>
                    <a:pt x="168" y="11"/>
                    <a:pt x="167" y="11"/>
                    <a:pt x="166" y="10"/>
                  </a:cubicBezTo>
                  <a:cubicBezTo>
                    <a:pt x="165" y="10"/>
                    <a:pt x="164" y="11"/>
                    <a:pt x="164" y="11"/>
                  </a:cubicBezTo>
                  <a:cubicBezTo>
                    <a:pt x="163" y="10"/>
                    <a:pt x="163" y="11"/>
                    <a:pt x="163" y="10"/>
                  </a:cubicBezTo>
                  <a:cubicBezTo>
                    <a:pt x="163" y="10"/>
                    <a:pt x="163" y="11"/>
                    <a:pt x="163" y="11"/>
                  </a:cubicBezTo>
                  <a:cubicBezTo>
                    <a:pt x="163" y="12"/>
                    <a:pt x="163" y="12"/>
                    <a:pt x="162" y="13"/>
                  </a:cubicBezTo>
                  <a:cubicBezTo>
                    <a:pt x="163" y="13"/>
                    <a:pt x="165" y="14"/>
                    <a:pt x="164" y="15"/>
                  </a:cubicBezTo>
                  <a:cubicBezTo>
                    <a:pt x="165" y="15"/>
                    <a:pt x="163" y="15"/>
                    <a:pt x="163" y="15"/>
                  </a:cubicBezTo>
                  <a:cubicBezTo>
                    <a:pt x="162" y="16"/>
                    <a:pt x="162" y="17"/>
                    <a:pt x="161" y="18"/>
                  </a:cubicBezTo>
                  <a:cubicBezTo>
                    <a:pt x="161" y="18"/>
                    <a:pt x="161" y="18"/>
                    <a:pt x="161" y="18"/>
                  </a:cubicBezTo>
                  <a:cubicBezTo>
                    <a:pt x="160" y="17"/>
                    <a:pt x="160" y="18"/>
                    <a:pt x="159" y="18"/>
                  </a:cubicBezTo>
                  <a:cubicBezTo>
                    <a:pt x="158" y="18"/>
                    <a:pt x="158" y="19"/>
                    <a:pt x="159" y="20"/>
                  </a:cubicBezTo>
                  <a:cubicBezTo>
                    <a:pt x="159" y="20"/>
                    <a:pt x="160" y="21"/>
                    <a:pt x="160" y="21"/>
                  </a:cubicBezTo>
                  <a:cubicBezTo>
                    <a:pt x="160" y="21"/>
                    <a:pt x="159" y="22"/>
                    <a:pt x="160" y="22"/>
                  </a:cubicBezTo>
                  <a:cubicBezTo>
                    <a:pt x="160" y="22"/>
                    <a:pt x="160" y="22"/>
                    <a:pt x="160" y="22"/>
                  </a:cubicBezTo>
                  <a:cubicBezTo>
                    <a:pt x="160" y="22"/>
                    <a:pt x="160" y="25"/>
                    <a:pt x="160" y="25"/>
                  </a:cubicBezTo>
                  <a:cubicBezTo>
                    <a:pt x="159" y="24"/>
                    <a:pt x="158" y="23"/>
                    <a:pt x="157" y="22"/>
                  </a:cubicBezTo>
                  <a:cubicBezTo>
                    <a:pt x="157" y="21"/>
                    <a:pt x="157" y="20"/>
                    <a:pt x="156" y="20"/>
                  </a:cubicBezTo>
                  <a:cubicBezTo>
                    <a:pt x="157" y="19"/>
                    <a:pt x="158" y="16"/>
                    <a:pt x="157" y="16"/>
                  </a:cubicBezTo>
                  <a:cubicBezTo>
                    <a:pt x="157" y="16"/>
                    <a:pt x="157" y="17"/>
                    <a:pt x="156" y="18"/>
                  </a:cubicBezTo>
                  <a:cubicBezTo>
                    <a:pt x="155" y="17"/>
                    <a:pt x="156" y="17"/>
                    <a:pt x="154" y="17"/>
                  </a:cubicBezTo>
                  <a:cubicBezTo>
                    <a:pt x="153" y="17"/>
                    <a:pt x="155" y="19"/>
                    <a:pt x="155" y="19"/>
                  </a:cubicBezTo>
                  <a:cubicBezTo>
                    <a:pt x="154" y="20"/>
                    <a:pt x="152" y="18"/>
                    <a:pt x="151" y="19"/>
                  </a:cubicBezTo>
                  <a:cubicBezTo>
                    <a:pt x="150" y="20"/>
                    <a:pt x="149" y="18"/>
                    <a:pt x="149" y="20"/>
                  </a:cubicBezTo>
                  <a:cubicBezTo>
                    <a:pt x="149" y="20"/>
                    <a:pt x="148" y="21"/>
                    <a:pt x="148" y="22"/>
                  </a:cubicBezTo>
                  <a:cubicBezTo>
                    <a:pt x="148" y="22"/>
                    <a:pt x="150" y="23"/>
                    <a:pt x="150" y="23"/>
                  </a:cubicBezTo>
                  <a:cubicBezTo>
                    <a:pt x="150" y="23"/>
                    <a:pt x="150" y="22"/>
                    <a:pt x="151" y="23"/>
                  </a:cubicBezTo>
                  <a:cubicBezTo>
                    <a:pt x="152" y="24"/>
                    <a:pt x="152" y="23"/>
                    <a:pt x="152" y="23"/>
                  </a:cubicBezTo>
                  <a:cubicBezTo>
                    <a:pt x="152" y="23"/>
                    <a:pt x="152" y="23"/>
                    <a:pt x="152" y="22"/>
                  </a:cubicBezTo>
                  <a:cubicBezTo>
                    <a:pt x="152" y="22"/>
                    <a:pt x="154" y="26"/>
                    <a:pt x="155" y="26"/>
                  </a:cubicBezTo>
                  <a:cubicBezTo>
                    <a:pt x="155" y="26"/>
                    <a:pt x="154" y="26"/>
                    <a:pt x="154" y="26"/>
                  </a:cubicBezTo>
                  <a:cubicBezTo>
                    <a:pt x="154" y="26"/>
                    <a:pt x="155" y="28"/>
                    <a:pt x="156" y="28"/>
                  </a:cubicBezTo>
                  <a:cubicBezTo>
                    <a:pt x="155" y="28"/>
                    <a:pt x="155" y="28"/>
                    <a:pt x="155" y="28"/>
                  </a:cubicBezTo>
                  <a:cubicBezTo>
                    <a:pt x="154" y="28"/>
                    <a:pt x="154" y="25"/>
                    <a:pt x="152" y="24"/>
                  </a:cubicBezTo>
                  <a:cubicBezTo>
                    <a:pt x="152" y="25"/>
                    <a:pt x="153" y="26"/>
                    <a:pt x="153" y="27"/>
                  </a:cubicBezTo>
                  <a:cubicBezTo>
                    <a:pt x="153" y="28"/>
                    <a:pt x="153" y="29"/>
                    <a:pt x="153" y="29"/>
                  </a:cubicBezTo>
                  <a:cubicBezTo>
                    <a:pt x="153" y="29"/>
                    <a:pt x="153" y="29"/>
                    <a:pt x="153" y="29"/>
                  </a:cubicBezTo>
                  <a:cubicBezTo>
                    <a:pt x="152" y="30"/>
                    <a:pt x="152" y="30"/>
                    <a:pt x="152" y="30"/>
                  </a:cubicBezTo>
                  <a:cubicBezTo>
                    <a:pt x="152" y="30"/>
                    <a:pt x="150" y="30"/>
                    <a:pt x="151" y="31"/>
                  </a:cubicBezTo>
                  <a:cubicBezTo>
                    <a:pt x="151" y="31"/>
                    <a:pt x="151" y="32"/>
                    <a:pt x="150" y="32"/>
                  </a:cubicBezTo>
                  <a:cubicBezTo>
                    <a:pt x="150" y="32"/>
                    <a:pt x="151" y="33"/>
                    <a:pt x="151" y="33"/>
                  </a:cubicBezTo>
                  <a:cubicBezTo>
                    <a:pt x="152" y="33"/>
                    <a:pt x="153" y="36"/>
                    <a:pt x="151" y="35"/>
                  </a:cubicBezTo>
                  <a:cubicBezTo>
                    <a:pt x="152" y="35"/>
                    <a:pt x="149" y="32"/>
                    <a:pt x="149" y="32"/>
                  </a:cubicBezTo>
                  <a:cubicBezTo>
                    <a:pt x="148" y="31"/>
                    <a:pt x="147" y="32"/>
                    <a:pt x="147" y="32"/>
                  </a:cubicBezTo>
                  <a:cubicBezTo>
                    <a:pt x="147" y="32"/>
                    <a:pt x="147" y="32"/>
                    <a:pt x="147" y="31"/>
                  </a:cubicBezTo>
                  <a:cubicBezTo>
                    <a:pt x="147" y="31"/>
                    <a:pt x="145" y="32"/>
                    <a:pt x="146" y="32"/>
                  </a:cubicBezTo>
                  <a:cubicBezTo>
                    <a:pt x="146" y="33"/>
                    <a:pt x="149" y="33"/>
                    <a:pt x="148" y="34"/>
                  </a:cubicBezTo>
                  <a:cubicBezTo>
                    <a:pt x="148" y="34"/>
                    <a:pt x="147" y="34"/>
                    <a:pt x="147" y="35"/>
                  </a:cubicBezTo>
                  <a:cubicBezTo>
                    <a:pt x="148" y="35"/>
                    <a:pt x="149" y="36"/>
                    <a:pt x="150" y="37"/>
                  </a:cubicBezTo>
                  <a:cubicBezTo>
                    <a:pt x="150" y="37"/>
                    <a:pt x="149" y="37"/>
                    <a:pt x="149" y="38"/>
                  </a:cubicBezTo>
                  <a:cubicBezTo>
                    <a:pt x="149" y="38"/>
                    <a:pt x="150" y="38"/>
                    <a:pt x="150" y="38"/>
                  </a:cubicBezTo>
                  <a:cubicBezTo>
                    <a:pt x="150" y="38"/>
                    <a:pt x="150" y="38"/>
                    <a:pt x="150" y="38"/>
                  </a:cubicBezTo>
                  <a:cubicBezTo>
                    <a:pt x="150" y="39"/>
                    <a:pt x="150" y="40"/>
                    <a:pt x="150" y="40"/>
                  </a:cubicBezTo>
                  <a:cubicBezTo>
                    <a:pt x="150" y="40"/>
                    <a:pt x="149" y="41"/>
                    <a:pt x="149" y="41"/>
                  </a:cubicBezTo>
                  <a:cubicBezTo>
                    <a:pt x="148" y="42"/>
                    <a:pt x="147" y="43"/>
                    <a:pt x="146" y="43"/>
                  </a:cubicBezTo>
                  <a:cubicBezTo>
                    <a:pt x="145" y="43"/>
                    <a:pt x="145" y="44"/>
                    <a:pt x="145" y="44"/>
                  </a:cubicBezTo>
                  <a:cubicBezTo>
                    <a:pt x="144" y="44"/>
                    <a:pt x="144" y="44"/>
                    <a:pt x="144" y="44"/>
                  </a:cubicBezTo>
                  <a:cubicBezTo>
                    <a:pt x="144" y="44"/>
                    <a:pt x="144" y="44"/>
                    <a:pt x="144" y="44"/>
                  </a:cubicBezTo>
                  <a:cubicBezTo>
                    <a:pt x="144" y="44"/>
                    <a:pt x="144" y="44"/>
                    <a:pt x="143" y="44"/>
                  </a:cubicBezTo>
                  <a:cubicBezTo>
                    <a:pt x="141" y="45"/>
                    <a:pt x="143" y="46"/>
                    <a:pt x="144" y="48"/>
                  </a:cubicBezTo>
                  <a:cubicBezTo>
                    <a:pt x="146" y="49"/>
                    <a:pt x="144" y="51"/>
                    <a:pt x="143" y="51"/>
                  </a:cubicBezTo>
                  <a:cubicBezTo>
                    <a:pt x="143" y="52"/>
                    <a:pt x="143" y="52"/>
                    <a:pt x="142" y="52"/>
                  </a:cubicBezTo>
                  <a:cubicBezTo>
                    <a:pt x="142" y="52"/>
                    <a:pt x="142" y="51"/>
                    <a:pt x="142" y="51"/>
                  </a:cubicBezTo>
                  <a:cubicBezTo>
                    <a:pt x="142" y="51"/>
                    <a:pt x="142" y="52"/>
                    <a:pt x="142" y="51"/>
                  </a:cubicBezTo>
                  <a:cubicBezTo>
                    <a:pt x="142" y="51"/>
                    <a:pt x="140" y="50"/>
                    <a:pt x="140" y="49"/>
                  </a:cubicBezTo>
                  <a:cubicBezTo>
                    <a:pt x="139" y="49"/>
                    <a:pt x="139" y="50"/>
                    <a:pt x="139" y="51"/>
                  </a:cubicBezTo>
                  <a:cubicBezTo>
                    <a:pt x="139" y="52"/>
                    <a:pt x="140" y="53"/>
                    <a:pt x="140" y="54"/>
                  </a:cubicBezTo>
                  <a:cubicBezTo>
                    <a:pt x="141" y="54"/>
                    <a:pt x="141" y="56"/>
                    <a:pt x="142" y="57"/>
                  </a:cubicBezTo>
                  <a:cubicBezTo>
                    <a:pt x="142" y="57"/>
                    <a:pt x="142" y="57"/>
                    <a:pt x="142" y="58"/>
                  </a:cubicBezTo>
                  <a:cubicBezTo>
                    <a:pt x="139" y="57"/>
                    <a:pt x="141" y="55"/>
                    <a:pt x="139" y="53"/>
                  </a:cubicBezTo>
                  <a:cubicBezTo>
                    <a:pt x="138" y="53"/>
                    <a:pt x="138" y="52"/>
                    <a:pt x="138" y="51"/>
                  </a:cubicBezTo>
                  <a:cubicBezTo>
                    <a:pt x="138" y="51"/>
                    <a:pt x="138" y="50"/>
                    <a:pt x="138" y="50"/>
                  </a:cubicBezTo>
                  <a:cubicBezTo>
                    <a:pt x="138" y="49"/>
                    <a:pt x="138" y="49"/>
                    <a:pt x="138" y="49"/>
                  </a:cubicBezTo>
                  <a:cubicBezTo>
                    <a:pt x="138" y="48"/>
                    <a:pt x="138" y="47"/>
                    <a:pt x="137" y="47"/>
                  </a:cubicBezTo>
                  <a:cubicBezTo>
                    <a:pt x="137" y="47"/>
                    <a:pt x="137" y="47"/>
                    <a:pt x="137" y="47"/>
                  </a:cubicBezTo>
                  <a:cubicBezTo>
                    <a:pt x="136" y="48"/>
                    <a:pt x="135" y="45"/>
                    <a:pt x="135" y="45"/>
                  </a:cubicBezTo>
                  <a:cubicBezTo>
                    <a:pt x="134" y="44"/>
                    <a:pt x="134" y="44"/>
                    <a:pt x="133" y="43"/>
                  </a:cubicBezTo>
                  <a:cubicBezTo>
                    <a:pt x="133" y="43"/>
                    <a:pt x="131" y="43"/>
                    <a:pt x="131" y="44"/>
                  </a:cubicBezTo>
                  <a:cubicBezTo>
                    <a:pt x="131" y="44"/>
                    <a:pt x="129" y="46"/>
                    <a:pt x="128" y="47"/>
                  </a:cubicBezTo>
                  <a:cubicBezTo>
                    <a:pt x="128" y="47"/>
                    <a:pt x="128" y="48"/>
                    <a:pt x="128" y="47"/>
                  </a:cubicBezTo>
                  <a:cubicBezTo>
                    <a:pt x="127" y="48"/>
                    <a:pt x="128" y="49"/>
                    <a:pt x="127" y="50"/>
                  </a:cubicBezTo>
                  <a:cubicBezTo>
                    <a:pt x="127" y="50"/>
                    <a:pt x="127" y="53"/>
                    <a:pt x="126" y="53"/>
                  </a:cubicBezTo>
                  <a:cubicBezTo>
                    <a:pt x="125" y="53"/>
                    <a:pt x="124" y="49"/>
                    <a:pt x="124" y="48"/>
                  </a:cubicBezTo>
                  <a:cubicBezTo>
                    <a:pt x="123" y="47"/>
                    <a:pt x="123" y="45"/>
                    <a:pt x="122" y="44"/>
                  </a:cubicBezTo>
                  <a:cubicBezTo>
                    <a:pt x="122" y="44"/>
                    <a:pt x="121" y="44"/>
                    <a:pt x="121" y="44"/>
                  </a:cubicBezTo>
                  <a:cubicBezTo>
                    <a:pt x="121" y="44"/>
                    <a:pt x="120" y="43"/>
                    <a:pt x="121" y="43"/>
                  </a:cubicBezTo>
                  <a:cubicBezTo>
                    <a:pt x="120" y="42"/>
                    <a:pt x="119" y="42"/>
                    <a:pt x="119" y="41"/>
                  </a:cubicBezTo>
                  <a:cubicBezTo>
                    <a:pt x="119" y="41"/>
                    <a:pt x="116" y="41"/>
                    <a:pt x="116" y="41"/>
                  </a:cubicBezTo>
                  <a:cubicBezTo>
                    <a:pt x="115" y="41"/>
                    <a:pt x="114" y="41"/>
                    <a:pt x="113" y="40"/>
                  </a:cubicBezTo>
                  <a:cubicBezTo>
                    <a:pt x="112" y="40"/>
                    <a:pt x="111" y="41"/>
                    <a:pt x="111" y="40"/>
                  </a:cubicBezTo>
                  <a:cubicBezTo>
                    <a:pt x="110" y="39"/>
                    <a:pt x="110" y="39"/>
                    <a:pt x="109" y="38"/>
                  </a:cubicBezTo>
                  <a:cubicBezTo>
                    <a:pt x="109" y="38"/>
                    <a:pt x="108" y="38"/>
                    <a:pt x="108" y="38"/>
                  </a:cubicBezTo>
                  <a:cubicBezTo>
                    <a:pt x="108" y="38"/>
                    <a:pt x="108" y="38"/>
                    <a:pt x="108" y="38"/>
                  </a:cubicBezTo>
                  <a:cubicBezTo>
                    <a:pt x="108" y="38"/>
                    <a:pt x="108" y="38"/>
                    <a:pt x="108" y="38"/>
                  </a:cubicBezTo>
                  <a:cubicBezTo>
                    <a:pt x="108" y="39"/>
                    <a:pt x="110" y="42"/>
                    <a:pt x="111" y="42"/>
                  </a:cubicBezTo>
                  <a:cubicBezTo>
                    <a:pt x="112" y="42"/>
                    <a:pt x="112" y="41"/>
                    <a:pt x="113" y="40"/>
                  </a:cubicBezTo>
                  <a:cubicBezTo>
                    <a:pt x="113" y="42"/>
                    <a:pt x="113" y="42"/>
                    <a:pt x="115" y="43"/>
                  </a:cubicBezTo>
                  <a:cubicBezTo>
                    <a:pt x="115" y="44"/>
                    <a:pt x="114" y="45"/>
                    <a:pt x="113" y="45"/>
                  </a:cubicBezTo>
                  <a:cubicBezTo>
                    <a:pt x="112" y="47"/>
                    <a:pt x="111" y="48"/>
                    <a:pt x="109" y="49"/>
                  </a:cubicBezTo>
                  <a:cubicBezTo>
                    <a:pt x="109" y="49"/>
                    <a:pt x="109" y="49"/>
                    <a:pt x="109" y="49"/>
                  </a:cubicBezTo>
                  <a:cubicBezTo>
                    <a:pt x="108" y="49"/>
                    <a:pt x="107" y="49"/>
                    <a:pt x="106" y="50"/>
                  </a:cubicBezTo>
                  <a:cubicBezTo>
                    <a:pt x="106" y="50"/>
                    <a:pt x="106" y="49"/>
                    <a:pt x="105" y="49"/>
                  </a:cubicBezTo>
                  <a:cubicBezTo>
                    <a:pt x="105" y="47"/>
                    <a:pt x="105" y="47"/>
                    <a:pt x="104" y="45"/>
                  </a:cubicBezTo>
                  <a:cubicBezTo>
                    <a:pt x="103" y="44"/>
                    <a:pt x="102" y="43"/>
                    <a:pt x="102" y="41"/>
                  </a:cubicBezTo>
                  <a:cubicBezTo>
                    <a:pt x="101" y="41"/>
                    <a:pt x="101" y="41"/>
                    <a:pt x="101" y="41"/>
                  </a:cubicBezTo>
                  <a:cubicBezTo>
                    <a:pt x="101" y="40"/>
                    <a:pt x="100" y="40"/>
                    <a:pt x="100" y="39"/>
                  </a:cubicBezTo>
                  <a:cubicBezTo>
                    <a:pt x="100" y="39"/>
                    <a:pt x="100" y="39"/>
                    <a:pt x="100" y="39"/>
                  </a:cubicBezTo>
                  <a:cubicBezTo>
                    <a:pt x="99" y="39"/>
                    <a:pt x="99" y="39"/>
                    <a:pt x="99" y="39"/>
                  </a:cubicBezTo>
                  <a:cubicBezTo>
                    <a:pt x="100" y="40"/>
                    <a:pt x="101" y="41"/>
                    <a:pt x="101" y="42"/>
                  </a:cubicBezTo>
                  <a:cubicBezTo>
                    <a:pt x="101" y="43"/>
                    <a:pt x="102" y="46"/>
                    <a:pt x="103" y="46"/>
                  </a:cubicBezTo>
                  <a:cubicBezTo>
                    <a:pt x="103" y="46"/>
                    <a:pt x="103" y="47"/>
                    <a:pt x="103" y="48"/>
                  </a:cubicBezTo>
                  <a:cubicBezTo>
                    <a:pt x="103" y="48"/>
                    <a:pt x="104" y="48"/>
                    <a:pt x="104" y="48"/>
                  </a:cubicBezTo>
                  <a:cubicBezTo>
                    <a:pt x="105" y="49"/>
                    <a:pt x="106" y="49"/>
                    <a:pt x="105" y="50"/>
                  </a:cubicBezTo>
                  <a:cubicBezTo>
                    <a:pt x="106" y="50"/>
                    <a:pt x="107" y="51"/>
                    <a:pt x="108" y="51"/>
                  </a:cubicBezTo>
                  <a:cubicBezTo>
                    <a:pt x="108" y="51"/>
                    <a:pt x="110" y="50"/>
                    <a:pt x="110" y="50"/>
                  </a:cubicBezTo>
                  <a:cubicBezTo>
                    <a:pt x="111" y="51"/>
                    <a:pt x="109" y="54"/>
                    <a:pt x="109" y="55"/>
                  </a:cubicBezTo>
                  <a:cubicBezTo>
                    <a:pt x="107" y="56"/>
                    <a:pt x="106" y="58"/>
                    <a:pt x="104" y="60"/>
                  </a:cubicBezTo>
                  <a:cubicBezTo>
                    <a:pt x="103" y="63"/>
                    <a:pt x="103" y="63"/>
                    <a:pt x="103" y="63"/>
                  </a:cubicBezTo>
                  <a:cubicBezTo>
                    <a:pt x="103" y="63"/>
                    <a:pt x="104" y="68"/>
                    <a:pt x="104" y="68"/>
                  </a:cubicBezTo>
                  <a:cubicBezTo>
                    <a:pt x="104" y="69"/>
                    <a:pt x="103" y="69"/>
                    <a:pt x="102" y="70"/>
                  </a:cubicBezTo>
                  <a:cubicBezTo>
                    <a:pt x="101" y="71"/>
                    <a:pt x="100" y="71"/>
                    <a:pt x="100" y="72"/>
                  </a:cubicBezTo>
                  <a:cubicBezTo>
                    <a:pt x="101" y="73"/>
                    <a:pt x="101" y="74"/>
                    <a:pt x="101" y="75"/>
                  </a:cubicBezTo>
                  <a:cubicBezTo>
                    <a:pt x="100" y="75"/>
                    <a:pt x="99" y="75"/>
                    <a:pt x="99" y="76"/>
                  </a:cubicBezTo>
                  <a:cubicBezTo>
                    <a:pt x="99" y="76"/>
                    <a:pt x="99" y="78"/>
                    <a:pt x="98" y="79"/>
                  </a:cubicBezTo>
                  <a:cubicBezTo>
                    <a:pt x="96" y="80"/>
                    <a:pt x="93" y="82"/>
                    <a:pt x="91" y="81"/>
                  </a:cubicBezTo>
                  <a:cubicBezTo>
                    <a:pt x="91" y="81"/>
                    <a:pt x="91" y="81"/>
                    <a:pt x="90" y="81"/>
                  </a:cubicBezTo>
                  <a:cubicBezTo>
                    <a:pt x="90" y="80"/>
                    <a:pt x="90" y="78"/>
                    <a:pt x="90" y="78"/>
                  </a:cubicBezTo>
                  <a:cubicBezTo>
                    <a:pt x="89" y="77"/>
                    <a:pt x="89" y="76"/>
                    <a:pt x="88" y="75"/>
                  </a:cubicBezTo>
                  <a:cubicBezTo>
                    <a:pt x="88" y="74"/>
                    <a:pt x="88" y="73"/>
                    <a:pt x="87" y="71"/>
                  </a:cubicBezTo>
                  <a:cubicBezTo>
                    <a:pt x="86" y="70"/>
                    <a:pt x="88" y="68"/>
                    <a:pt x="87" y="67"/>
                  </a:cubicBezTo>
                  <a:cubicBezTo>
                    <a:pt x="88" y="66"/>
                    <a:pt x="88" y="66"/>
                    <a:pt x="88" y="65"/>
                  </a:cubicBezTo>
                  <a:cubicBezTo>
                    <a:pt x="88" y="65"/>
                    <a:pt x="88" y="64"/>
                    <a:pt x="88" y="64"/>
                  </a:cubicBezTo>
                  <a:cubicBezTo>
                    <a:pt x="88" y="63"/>
                    <a:pt x="87" y="62"/>
                    <a:pt x="87" y="62"/>
                  </a:cubicBezTo>
                  <a:cubicBezTo>
                    <a:pt x="87" y="62"/>
                    <a:pt x="86" y="60"/>
                    <a:pt x="86" y="60"/>
                  </a:cubicBezTo>
                  <a:cubicBezTo>
                    <a:pt x="85" y="59"/>
                    <a:pt x="85" y="59"/>
                    <a:pt x="86" y="58"/>
                  </a:cubicBezTo>
                  <a:cubicBezTo>
                    <a:pt x="86" y="58"/>
                    <a:pt x="86" y="56"/>
                    <a:pt x="86" y="56"/>
                  </a:cubicBezTo>
                  <a:cubicBezTo>
                    <a:pt x="85" y="56"/>
                    <a:pt x="85" y="55"/>
                    <a:pt x="85" y="55"/>
                  </a:cubicBezTo>
                  <a:cubicBezTo>
                    <a:pt x="84" y="56"/>
                    <a:pt x="84" y="55"/>
                    <a:pt x="83" y="54"/>
                  </a:cubicBezTo>
                  <a:cubicBezTo>
                    <a:pt x="82" y="54"/>
                    <a:pt x="82" y="54"/>
                    <a:pt x="81" y="54"/>
                  </a:cubicBezTo>
                  <a:cubicBezTo>
                    <a:pt x="80" y="55"/>
                    <a:pt x="77" y="55"/>
                    <a:pt x="75" y="55"/>
                  </a:cubicBezTo>
                  <a:cubicBezTo>
                    <a:pt x="75" y="55"/>
                    <a:pt x="72" y="53"/>
                    <a:pt x="72" y="53"/>
                  </a:cubicBezTo>
                  <a:cubicBezTo>
                    <a:pt x="72" y="52"/>
                    <a:pt x="71" y="51"/>
                    <a:pt x="71" y="51"/>
                  </a:cubicBezTo>
                  <a:cubicBezTo>
                    <a:pt x="70" y="50"/>
                    <a:pt x="70" y="49"/>
                    <a:pt x="70" y="48"/>
                  </a:cubicBezTo>
                  <a:cubicBezTo>
                    <a:pt x="70" y="47"/>
                    <a:pt x="71" y="45"/>
                    <a:pt x="70" y="44"/>
                  </a:cubicBezTo>
                  <a:cubicBezTo>
                    <a:pt x="69" y="43"/>
                    <a:pt x="71" y="42"/>
                    <a:pt x="72" y="41"/>
                  </a:cubicBezTo>
                  <a:cubicBezTo>
                    <a:pt x="72" y="40"/>
                    <a:pt x="72" y="40"/>
                    <a:pt x="72" y="40"/>
                  </a:cubicBezTo>
                  <a:cubicBezTo>
                    <a:pt x="72" y="40"/>
                    <a:pt x="73" y="39"/>
                    <a:pt x="73" y="39"/>
                  </a:cubicBezTo>
                  <a:cubicBezTo>
                    <a:pt x="74" y="39"/>
                    <a:pt x="74" y="39"/>
                    <a:pt x="74" y="38"/>
                  </a:cubicBezTo>
                  <a:cubicBezTo>
                    <a:pt x="75" y="37"/>
                    <a:pt x="74" y="36"/>
                    <a:pt x="75" y="36"/>
                  </a:cubicBezTo>
                  <a:cubicBezTo>
                    <a:pt x="76" y="35"/>
                    <a:pt x="77" y="34"/>
                    <a:pt x="77" y="34"/>
                  </a:cubicBezTo>
                  <a:cubicBezTo>
                    <a:pt x="76" y="34"/>
                    <a:pt x="77" y="33"/>
                    <a:pt x="76" y="33"/>
                  </a:cubicBezTo>
                  <a:cubicBezTo>
                    <a:pt x="75" y="33"/>
                    <a:pt x="75" y="32"/>
                    <a:pt x="75" y="32"/>
                  </a:cubicBezTo>
                  <a:cubicBezTo>
                    <a:pt x="75" y="30"/>
                    <a:pt x="75" y="29"/>
                    <a:pt x="77" y="29"/>
                  </a:cubicBezTo>
                  <a:cubicBezTo>
                    <a:pt x="77" y="29"/>
                    <a:pt x="82" y="29"/>
                    <a:pt x="80" y="27"/>
                  </a:cubicBezTo>
                  <a:cubicBezTo>
                    <a:pt x="79" y="26"/>
                    <a:pt x="78" y="26"/>
                    <a:pt x="78" y="26"/>
                  </a:cubicBezTo>
                  <a:cubicBezTo>
                    <a:pt x="78" y="25"/>
                    <a:pt x="79" y="26"/>
                    <a:pt x="79" y="25"/>
                  </a:cubicBezTo>
                  <a:cubicBezTo>
                    <a:pt x="80" y="25"/>
                    <a:pt x="79" y="25"/>
                    <a:pt x="80" y="25"/>
                  </a:cubicBezTo>
                  <a:cubicBezTo>
                    <a:pt x="80" y="24"/>
                    <a:pt x="81" y="25"/>
                    <a:pt x="81" y="24"/>
                  </a:cubicBezTo>
                  <a:cubicBezTo>
                    <a:pt x="82" y="24"/>
                    <a:pt x="82" y="24"/>
                    <a:pt x="82" y="24"/>
                  </a:cubicBezTo>
                  <a:cubicBezTo>
                    <a:pt x="82" y="23"/>
                    <a:pt x="83" y="23"/>
                    <a:pt x="83" y="23"/>
                  </a:cubicBezTo>
                  <a:cubicBezTo>
                    <a:pt x="83" y="23"/>
                    <a:pt x="83" y="23"/>
                    <a:pt x="84" y="23"/>
                  </a:cubicBezTo>
                  <a:cubicBezTo>
                    <a:pt x="83" y="22"/>
                    <a:pt x="86" y="22"/>
                    <a:pt x="85" y="21"/>
                  </a:cubicBezTo>
                  <a:cubicBezTo>
                    <a:pt x="85" y="22"/>
                    <a:pt x="84" y="20"/>
                    <a:pt x="85" y="20"/>
                  </a:cubicBezTo>
                  <a:cubicBezTo>
                    <a:pt x="85" y="19"/>
                    <a:pt x="87" y="21"/>
                    <a:pt x="86" y="21"/>
                  </a:cubicBezTo>
                  <a:cubicBezTo>
                    <a:pt x="88" y="21"/>
                    <a:pt x="86" y="19"/>
                    <a:pt x="86" y="19"/>
                  </a:cubicBezTo>
                  <a:cubicBezTo>
                    <a:pt x="86" y="19"/>
                    <a:pt x="85" y="19"/>
                    <a:pt x="85" y="19"/>
                  </a:cubicBezTo>
                  <a:cubicBezTo>
                    <a:pt x="84" y="19"/>
                    <a:pt x="83" y="18"/>
                    <a:pt x="84" y="17"/>
                  </a:cubicBezTo>
                  <a:cubicBezTo>
                    <a:pt x="85" y="16"/>
                    <a:pt x="88" y="15"/>
                    <a:pt x="88" y="13"/>
                  </a:cubicBezTo>
                  <a:cubicBezTo>
                    <a:pt x="88" y="13"/>
                    <a:pt x="88" y="13"/>
                    <a:pt x="87" y="13"/>
                  </a:cubicBezTo>
                  <a:cubicBezTo>
                    <a:pt x="87" y="13"/>
                    <a:pt x="89" y="13"/>
                    <a:pt x="89" y="13"/>
                  </a:cubicBezTo>
                  <a:cubicBezTo>
                    <a:pt x="89" y="12"/>
                    <a:pt x="90" y="12"/>
                    <a:pt x="90" y="12"/>
                  </a:cubicBezTo>
                  <a:cubicBezTo>
                    <a:pt x="90" y="12"/>
                    <a:pt x="92" y="11"/>
                    <a:pt x="93" y="11"/>
                  </a:cubicBezTo>
                  <a:cubicBezTo>
                    <a:pt x="93" y="11"/>
                    <a:pt x="94" y="12"/>
                    <a:pt x="95" y="12"/>
                  </a:cubicBezTo>
                  <a:cubicBezTo>
                    <a:pt x="95" y="12"/>
                    <a:pt x="95" y="12"/>
                    <a:pt x="95" y="12"/>
                  </a:cubicBezTo>
                  <a:cubicBezTo>
                    <a:pt x="96" y="13"/>
                    <a:pt x="97" y="13"/>
                    <a:pt x="98" y="13"/>
                  </a:cubicBezTo>
                  <a:cubicBezTo>
                    <a:pt x="98" y="13"/>
                    <a:pt x="99" y="13"/>
                    <a:pt x="99" y="13"/>
                  </a:cubicBezTo>
                  <a:cubicBezTo>
                    <a:pt x="99" y="14"/>
                    <a:pt x="100" y="13"/>
                    <a:pt x="100" y="14"/>
                  </a:cubicBezTo>
                  <a:cubicBezTo>
                    <a:pt x="100" y="15"/>
                    <a:pt x="97" y="14"/>
                    <a:pt x="97" y="14"/>
                  </a:cubicBezTo>
                  <a:cubicBezTo>
                    <a:pt x="97" y="15"/>
                    <a:pt x="97" y="16"/>
                    <a:pt x="98" y="16"/>
                  </a:cubicBezTo>
                  <a:cubicBezTo>
                    <a:pt x="98" y="16"/>
                    <a:pt x="98" y="15"/>
                    <a:pt x="98" y="15"/>
                  </a:cubicBezTo>
                  <a:cubicBezTo>
                    <a:pt x="98" y="15"/>
                    <a:pt x="99" y="15"/>
                    <a:pt x="99" y="15"/>
                  </a:cubicBezTo>
                  <a:cubicBezTo>
                    <a:pt x="99" y="14"/>
                    <a:pt x="101" y="14"/>
                    <a:pt x="101" y="14"/>
                  </a:cubicBezTo>
                  <a:cubicBezTo>
                    <a:pt x="101" y="14"/>
                    <a:pt x="101" y="14"/>
                    <a:pt x="101" y="14"/>
                  </a:cubicBezTo>
                  <a:cubicBezTo>
                    <a:pt x="101" y="14"/>
                    <a:pt x="100" y="13"/>
                    <a:pt x="100" y="13"/>
                  </a:cubicBezTo>
                  <a:cubicBezTo>
                    <a:pt x="101" y="12"/>
                    <a:pt x="102" y="13"/>
                    <a:pt x="102" y="14"/>
                  </a:cubicBezTo>
                  <a:cubicBezTo>
                    <a:pt x="102" y="14"/>
                    <a:pt x="103" y="14"/>
                    <a:pt x="103" y="13"/>
                  </a:cubicBezTo>
                  <a:cubicBezTo>
                    <a:pt x="103" y="13"/>
                    <a:pt x="104" y="13"/>
                    <a:pt x="105" y="13"/>
                  </a:cubicBezTo>
                  <a:cubicBezTo>
                    <a:pt x="106" y="12"/>
                    <a:pt x="107" y="12"/>
                    <a:pt x="107" y="12"/>
                  </a:cubicBezTo>
                  <a:cubicBezTo>
                    <a:pt x="107" y="12"/>
                    <a:pt x="106" y="12"/>
                    <a:pt x="106" y="11"/>
                  </a:cubicBezTo>
                  <a:cubicBezTo>
                    <a:pt x="106" y="11"/>
                    <a:pt x="111" y="11"/>
                    <a:pt x="111" y="12"/>
                  </a:cubicBezTo>
                  <a:cubicBezTo>
                    <a:pt x="111" y="12"/>
                    <a:pt x="111" y="12"/>
                    <a:pt x="111" y="12"/>
                  </a:cubicBezTo>
                  <a:cubicBezTo>
                    <a:pt x="110" y="11"/>
                    <a:pt x="109" y="10"/>
                    <a:pt x="110" y="9"/>
                  </a:cubicBezTo>
                  <a:cubicBezTo>
                    <a:pt x="109" y="10"/>
                    <a:pt x="110" y="8"/>
                    <a:pt x="110" y="8"/>
                  </a:cubicBezTo>
                  <a:cubicBezTo>
                    <a:pt x="110" y="8"/>
                    <a:pt x="110" y="8"/>
                    <a:pt x="110" y="8"/>
                  </a:cubicBezTo>
                  <a:cubicBezTo>
                    <a:pt x="111" y="8"/>
                    <a:pt x="111" y="8"/>
                    <a:pt x="112" y="8"/>
                  </a:cubicBezTo>
                  <a:cubicBezTo>
                    <a:pt x="112" y="9"/>
                    <a:pt x="112" y="9"/>
                    <a:pt x="112" y="10"/>
                  </a:cubicBezTo>
                  <a:cubicBezTo>
                    <a:pt x="113" y="11"/>
                    <a:pt x="114" y="13"/>
                    <a:pt x="113" y="13"/>
                  </a:cubicBezTo>
                  <a:cubicBezTo>
                    <a:pt x="114" y="13"/>
                    <a:pt x="113" y="12"/>
                    <a:pt x="113" y="11"/>
                  </a:cubicBezTo>
                  <a:cubicBezTo>
                    <a:pt x="113" y="11"/>
                    <a:pt x="114" y="11"/>
                    <a:pt x="114" y="11"/>
                  </a:cubicBezTo>
                  <a:cubicBezTo>
                    <a:pt x="113" y="11"/>
                    <a:pt x="111" y="9"/>
                    <a:pt x="112" y="8"/>
                  </a:cubicBezTo>
                  <a:cubicBezTo>
                    <a:pt x="113" y="8"/>
                    <a:pt x="113" y="8"/>
                    <a:pt x="112" y="8"/>
                  </a:cubicBezTo>
                  <a:cubicBezTo>
                    <a:pt x="112" y="7"/>
                    <a:pt x="113" y="8"/>
                    <a:pt x="113" y="8"/>
                  </a:cubicBezTo>
                  <a:cubicBezTo>
                    <a:pt x="113" y="8"/>
                    <a:pt x="113" y="9"/>
                    <a:pt x="113" y="9"/>
                  </a:cubicBezTo>
                  <a:cubicBezTo>
                    <a:pt x="113" y="9"/>
                    <a:pt x="113" y="8"/>
                    <a:pt x="113" y="8"/>
                  </a:cubicBezTo>
                  <a:cubicBezTo>
                    <a:pt x="114" y="8"/>
                    <a:pt x="115" y="8"/>
                    <a:pt x="116" y="8"/>
                  </a:cubicBezTo>
                  <a:cubicBezTo>
                    <a:pt x="115" y="7"/>
                    <a:pt x="114" y="6"/>
                    <a:pt x="116" y="6"/>
                  </a:cubicBezTo>
                  <a:cubicBezTo>
                    <a:pt x="116" y="6"/>
                    <a:pt x="117" y="6"/>
                    <a:pt x="117" y="6"/>
                  </a:cubicBezTo>
                  <a:cubicBezTo>
                    <a:pt x="116" y="5"/>
                    <a:pt x="118" y="4"/>
                    <a:pt x="119" y="4"/>
                  </a:cubicBezTo>
                  <a:cubicBezTo>
                    <a:pt x="119" y="3"/>
                    <a:pt x="121" y="2"/>
                    <a:pt x="121" y="2"/>
                  </a:cubicBezTo>
                  <a:cubicBezTo>
                    <a:pt x="122" y="2"/>
                    <a:pt x="122" y="1"/>
                    <a:pt x="122" y="1"/>
                  </a:cubicBezTo>
                  <a:cubicBezTo>
                    <a:pt x="122" y="1"/>
                    <a:pt x="124" y="0"/>
                    <a:pt x="123" y="1"/>
                  </a:cubicBezTo>
                  <a:cubicBezTo>
                    <a:pt x="123" y="1"/>
                    <a:pt x="125" y="2"/>
                    <a:pt x="125" y="2"/>
                  </a:cubicBezTo>
                  <a:cubicBezTo>
                    <a:pt x="127" y="3"/>
                    <a:pt x="127" y="4"/>
                    <a:pt x="125" y="6"/>
                  </a:cubicBezTo>
                  <a:cubicBezTo>
                    <a:pt x="126" y="6"/>
                    <a:pt x="126" y="5"/>
                    <a:pt x="127" y="5"/>
                  </a:cubicBezTo>
                  <a:cubicBezTo>
                    <a:pt x="127" y="5"/>
                    <a:pt x="127" y="4"/>
                    <a:pt x="127" y="5"/>
                  </a:cubicBezTo>
                  <a:cubicBezTo>
                    <a:pt x="127" y="5"/>
                    <a:pt x="128" y="5"/>
                    <a:pt x="128" y="5"/>
                  </a:cubicBezTo>
                  <a:cubicBezTo>
                    <a:pt x="128" y="5"/>
                    <a:pt x="131" y="6"/>
                    <a:pt x="132" y="5"/>
                  </a:cubicBezTo>
                  <a:cubicBezTo>
                    <a:pt x="133" y="5"/>
                    <a:pt x="132" y="4"/>
                    <a:pt x="133" y="4"/>
                  </a:cubicBezTo>
                  <a:cubicBezTo>
                    <a:pt x="134" y="4"/>
                    <a:pt x="136" y="4"/>
                    <a:pt x="136" y="5"/>
                  </a:cubicBezTo>
                  <a:cubicBezTo>
                    <a:pt x="136" y="5"/>
                    <a:pt x="136" y="7"/>
                    <a:pt x="137" y="7"/>
                  </a:cubicBezTo>
                  <a:cubicBezTo>
                    <a:pt x="137" y="7"/>
                    <a:pt x="137" y="7"/>
                    <a:pt x="137" y="7"/>
                  </a:cubicBezTo>
                  <a:cubicBezTo>
                    <a:pt x="137" y="7"/>
                    <a:pt x="137" y="7"/>
                    <a:pt x="137" y="7"/>
                  </a:cubicBezTo>
                  <a:cubicBezTo>
                    <a:pt x="137" y="7"/>
                    <a:pt x="138" y="7"/>
                    <a:pt x="138" y="6"/>
                  </a:cubicBezTo>
                  <a:cubicBezTo>
                    <a:pt x="138" y="6"/>
                    <a:pt x="138" y="6"/>
                    <a:pt x="138" y="7"/>
                  </a:cubicBezTo>
                  <a:cubicBezTo>
                    <a:pt x="139" y="7"/>
                    <a:pt x="140" y="7"/>
                    <a:pt x="140" y="5"/>
                  </a:cubicBezTo>
                  <a:cubicBezTo>
                    <a:pt x="140" y="5"/>
                    <a:pt x="141" y="5"/>
                    <a:pt x="141" y="5"/>
                  </a:cubicBezTo>
                  <a:cubicBezTo>
                    <a:pt x="141" y="5"/>
                    <a:pt x="141" y="5"/>
                    <a:pt x="141" y="5"/>
                  </a:cubicBezTo>
                  <a:cubicBezTo>
                    <a:pt x="141" y="5"/>
                    <a:pt x="141" y="5"/>
                    <a:pt x="141" y="5"/>
                  </a:cubicBezTo>
                  <a:cubicBezTo>
                    <a:pt x="141" y="5"/>
                    <a:pt x="141" y="5"/>
                    <a:pt x="141" y="5"/>
                  </a:cubicBezTo>
                  <a:cubicBezTo>
                    <a:pt x="143" y="6"/>
                    <a:pt x="144" y="7"/>
                    <a:pt x="145" y="8"/>
                  </a:cubicBezTo>
                  <a:cubicBezTo>
                    <a:pt x="145" y="7"/>
                    <a:pt x="146" y="7"/>
                    <a:pt x="146" y="7"/>
                  </a:cubicBezTo>
                  <a:cubicBezTo>
                    <a:pt x="147" y="7"/>
                    <a:pt x="148" y="7"/>
                    <a:pt x="148" y="7"/>
                  </a:cubicBezTo>
                  <a:cubicBezTo>
                    <a:pt x="149" y="7"/>
                    <a:pt x="149" y="8"/>
                    <a:pt x="149" y="8"/>
                  </a:cubicBezTo>
                  <a:cubicBezTo>
                    <a:pt x="149" y="9"/>
                    <a:pt x="154" y="6"/>
                    <a:pt x="153" y="8"/>
                  </a:cubicBezTo>
                  <a:cubicBezTo>
                    <a:pt x="154" y="8"/>
                    <a:pt x="154" y="8"/>
                    <a:pt x="154" y="8"/>
                  </a:cubicBezTo>
                  <a:cubicBezTo>
                    <a:pt x="154" y="8"/>
                    <a:pt x="153" y="7"/>
                    <a:pt x="154" y="7"/>
                  </a:cubicBezTo>
                  <a:cubicBezTo>
                    <a:pt x="154" y="7"/>
                    <a:pt x="154" y="7"/>
                    <a:pt x="154" y="7"/>
                  </a:cubicBezTo>
                  <a:cubicBezTo>
                    <a:pt x="156" y="7"/>
                    <a:pt x="157" y="6"/>
                    <a:pt x="158" y="7"/>
                  </a:cubicBezTo>
                  <a:cubicBezTo>
                    <a:pt x="160" y="7"/>
                    <a:pt x="161" y="7"/>
                    <a:pt x="163" y="7"/>
                  </a:cubicBezTo>
                  <a:cubicBezTo>
                    <a:pt x="163" y="7"/>
                    <a:pt x="164" y="8"/>
                    <a:pt x="165" y="8"/>
                  </a:cubicBezTo>
                  <a:cubicBezTo>
                    <a:pt x="166" y="7"/>
                    <a:pt x="168" y="7"/>
                    <a:pt x="168" y="7"/>
                  </a:cubicBezTo>
                  <a:cubicBezTo>
                    <a:pt x="169" y="7"/>
                    <a:pt x="169" y="8"/>
                    <a:pt x="169" y="8"/>
                  </a:cubicBezTo>
                  <a:cubicBezTo>
                    <a:pt x="169" y="8"/>
                    <a:pt x="169" y="8"/>
                    <a:pt x="169" y="9"/>
                  </a:cubicBezTo>
                  <a:cubicBezTo>
                    <a:pt x="169" y="9"/>
                    <a:pt x="168" y="9"/>
                    <a:pt x="168" y="9"/>
                  </a:cubicBezTo>
                  <a:close/>
                  <a:moveTo>
                    <a:pt x="87" y="22"/>
                  </a:moveTo>
                  <a:cubicBezTo>
                    <a:pt x="87" y="22"/>
                    <a:pt x="89" y="22"/>
                    <a:pt x="90" y="21"/>
                  </a:cubicBezTo>
                  <a:cubicBezTo>
                    <a:pt x="90" y="21"/>
                    <a:pt x="91" y="21"/>
                    <a:pt x="91" y="21"/>
                  </a:cubicBezTo>
                  <a:cubicBezTo>
                    <a:pt x="92" y="21"/>
                    <a:pt x="91" y="19"/>
                    <a:pt x="92" y="20"/>
                  </a:cubicBezTo>
                  <a:cubicBezTo>
                    <a:pt x="93" y="20"/>
                    <a:pt x="93" y="19"/>
                    <a:pt x="92" y="19"/>
                  </a:cubicBezTo>
                  <a:cubicBezTo>
                    <a:pt x="92" y="18"/>
                    <a:pt x="95" y="19"/>
                    <a:pt x="95" y="18"/>
                  </a:cubicBezTo>
                  <a:cubicBezTo>
                    <a:pt x="93" y="18"/>
                    <a:pt x="92" y="19"/>
                    <a:pt x="91" y="17"/>
                  </a:cubicBezTo>
                  <a:cubicBezTo>
                    <a:pt x="91" y="16"/>
                    <a:pt x="93" y="16"/>
                    <a:pt x="92" y="15"/>
                  </a:cubicBezTo>
                  <a:cubicBezTo>
                    <a:pt x="92" y="15"/>
                    <a:pt x="88" y="17"/>
                    <a:pt x="90" y="18"/>
                  </a:cubicBezTo>
                  <a:cubicBezTo>
                    <a:pt x="91" y="18"/>
                    <a:pt x="89" y="20"/>
                    <a:pt x="88" y="21"/>
                  </a:cubicBezTo>
                  <a:cubicBezTo>
                    <a:pt x="88" y="21"/>
                    <a:pt x="88" y="21"/>
                    <a:pt x="88" y="21"/>
                  </a:cubicBezTo>
                  <a:cubicBezTo>
                    <a:pt x="88" y="21"/>
                    <a:pt x="88" y="21"/>
                    <a:pt x="88" y="21"/>
                  </a:cubicBezTo>
                  <a:cubicBezTo>
                    <a:pt x="88" y="21"/>
                    <a:pt x="87" y="21"/>
                    <a:pt x="87" y="21"/>
                  </a:cubicBezTo>
                  <a:cubicBezTo>
                    <a:pt x="87" y="21"/>
                    <a:pt x="87" y="21"/>
                    <a:pt x="87" y="22"/>
                  </a:cubicBezTo>
                  <a:close/>
                  <a:moveTo>
                    <a:pt x="85" y="25"/>
                  </a:moveTo>
                  <a:cubicBezTo>
                    <a:pt x="85" y="25"/>
                    <a:pt x="85" y="25"/>
                    <a:pt x="85" y="25"/>
                  </a:cubicBezTo>
                  <a:close/>
                  <a:moveTo>
                    <a:pt x="88" y="50"/>
                  </a:moveTo>
                  <a:cubicBezTo>
                    <a:pt x="88" y="50"/>
                    <a:pt x="88" y="50"/>
                    <a:pt x="88" y="50"/>
                  </a:cubicBezTo>
                  <a:cubicBezTo>
                    <a:pt x="89" y="50"/>
                    <a:pt x="89" y="50"/>
                    <a:pt x="88" y="50"/>
                  </a:cubicBezTo>
                  <a:close/>
                  <a:moveTo>
                    <a:pt x="100" y="60"/>
                  </a:moveTo>
                  <a:cubicBezTo>
                    <a:pt x="100" y="59"/>
                    <a:pt x="100" y="59"/>
                    <a:pt x="100" y="58"/>
                  </a:cubicBezTo>
                  <a:cubicBezTo>
                    <a:pt x="99" y="58"/>
                    <a:pt x="98" y="59"/>
                    <a:pt x="100" y="60"/>
                  </a:cubicBezTo>
                  <a:close/>
                  <a:moveTo>
                    <a:pt x="100" y="35"/>
                  </a:moveTo>
                  <a:cubicBezTo>
                    <a:pt x="100" y="33"/>
                    <a:pt x="99" y="35"/>
                    <a:pt x="98" y="34"/>
                  </a:cubicBezTo>
                  <a:cubicBezTo>
                    <a:pt x="97" y="33"/>
                    <a:pt x="97" y="34"/>
                    <a:pt x="96" y="33"/>
                  </a:cubicBezTo>
                  <a:cubicBezTo>
                    <a:pt x="96" y="34"/>
                    <a:pt x="96" y="34"/>
                    <a:pt x="96" y="34"/>
                  </a:cubicBezTo>
                  <a:cubicBezTo>
                    <a:pt x="95" y="33"/>
                    <a:pt x="95" y="32"/>
                    <a:pt x="95" y="32"/>
                  </a:cubicBezTo>
                  <a:cubicBezTo>
                    <a:pt x="95" y="32"/>
                    <a:pt x="95" y="31"/>
                    <a:pt x="95" y="31"/>
                  </a:cubicBezTo>
                  <a:cubicBezTo>
                    <a:pt x="95" y="31"/>
                    <a:pt x="93" y="30"/>
                    <a:pt x="94" y="31"/>
                  </a:cubicBezTo>
                  <a:cubicBezTo>
                    <a:pt x="93" y="31"/>
                    <a:pt x="93" y="31"/>
                    <a:pt x="93" y="31"/>
                  </a:cubicBezTo>
                  <a:cubicBezTo>
                    <a:pt x="93" y="31"/>
                    <a:pt x="93" y="32"/>
                    <a:pt x="94" y="32"/>
                  </a:cubicBezTo>
                  <a:cubicBezTo>
                    <a:pt x="94" y="32"/>
                    <a:pt x="93" y="33"/>
                    <a:pt x="93" y="33"/>
                  </a:cubicBezTo>
                  <a:cubicBezTo>
                    <a:pt x="93" y="33"/>
                    <a:pt x="93" y="33"/>
                    <a:pt x="93" y="33"/>
                  </a:cubicBezTo>
                  <a:cubicBezTo>
                    <a:pt x="92" y="34"/>
                    <a:pt x="91" y="31"/>
                    <a:pt x="91" y="31"/>
                  </a:cubicBezTo>
                  <a:cubicBezTo>
                    <a:pt x="91" y="31"/>
                    <a:pt x="91" y="31"/>
                    <a:pt x="91" y="31"/>
                  </a:cubicBezTo>
                  <a:cubicBezTo>
                    <a:pt x="90" y="29"/>
                    <a:pt x="90" y="30"/>
                    <a:pt x="89" y="29"/>
                  </a:cubicBezTo>
                  <a:cubicBezTo>
                    <a:pt x="89" y="28"/>
                    <a:pt x="88" y="28"/>
                    <a:pt x="88" y="28"/>
                  </a:cubicBezTo>
                  <a:cubicBezTo>
                    <a:pt x="88" y="28"/>
                    <a:pt x="88" y="28"/>
                    <a:pt x="88" y="28"/>
                  </a:cubicBezTo>
                  <a:cubicBezTo>
                    <a:pt x="88" y="27"/>
                    <a:pt x="88" y="27"/>
                    <a:pt x="88" y="27"/>
                  </a:cubicBezTo>
                  <a:cubicBezTo>
                    <a:pt x="88" y="27"/>
                    <a:pt x="88" y="27"/>
                    <a:pt x="88" y="27"/>
                  </a:cubicBezTo>
                  <a:cubicBezTo>
                    <a:pt x="86" y="27"/>
                    <a:pt x="90" y="31"/>
                    <a:pt x="90" y="31"/>
                  </a:cubicBezTo>
                  <a:cubicBezTo>
                    <a:pt x="89" y="30"/>
                    <a:pt x="90" y="33"/>
                    <a:pt x="89" y="32"/>
                  </a:cubicBezTo>
                  <a:cubicBezTo>
                    <a:pt x="89" y="33"/>
                    <a:pt x="87" y="35"/>
                    <a:pt x="87" y="33"/>
                  </a:cubicBezTo>
                  <a:cubicBezTo>
                    <a:pt x="87" y="31"/>
                    <a:pt x="90" y="33"/>
                    <a:pt x="89" y="31"/>
                  </a:cubicBezTo>
                  <a:cubicBezTo>
                    <a:pt x="88" y="31"/>
                    <a:pt x="85" y="28"/>
                    <a:pt x="85" y="28"/>
                  </a:cubicBezTo>
                  <a:cubicBezTo>
                    <a:pt x="84" y="29"/>
                    <a:pt x="84" y="29"/>
                    <a:pt x="83" y="29"/>
                  </a:cubicBezTo>
                  <a:cubicBezTo>
                    <a:pt x="82" y="29"/>
                    <a:pt x="83" y="30"/>
                    <a:pt x="82" y="30"/>
                  </a:cubicBezTo>
                  <a:cubicBezTo>
                    <a:pt x="80" y="31"/>
                    <a:pt x="81" y="32"/>
                    <a:pt x="80" y="33"/>
                  </a:cubicBezTo>
                  <a:cubicBezTo>
                    <a:pt x="79" y="33"/>
                    <a:pt x="78" y="33"/>
                    <a:pt x="77" y="34"/>
                  </a:cubicBezTo>
                  <a:cubicBezTo>
                    <a:pt x="77" y="34"/>
                    <a:pt x="77" y="34"/>
                    <a:pt x="77" y="34"/>
                  </a:cubicBezTo>
                  <a:cubicBezTo>
                    <a:pt x="77" y="34"/>
                    <a:pt x="77" y="34"/>
                    <a:pt x="77" y="34"/>
                  </a:cubicBezTo>
                  <a:cubicBezTo>
                    <a:pt x="77" y="34"/>
                    <a:pt x="79" y="34"/>
                    <a:pt x="79" y="34"/>
                  </a:cubicBezTo>
                  <a:cubicBezTo>
                    <a:pt x="80" y="33"/>
                    <a:pt x="82" y="33"/>
                    <a:pt x="83" y="33"/>
                  </a:cubicBezTo>
                  <a:cubicBezTo>
                    <a:pt x="84" y="33"/>
                    <a:pt x="86" y="33"/>
                    <a:pt x="86" y="33"/>
                  </a:cubicBezTo>
                  <a:cubicBezTo>
                    <a:pt x="87" y="33"/>
                    <a:pt x="86" y="35"/>
                    <a:pt x="86" y="35"/>
                  </a:cubicBezTo>
                  <a:cubicBezTo>
                    <a:pt x="86" y="36"/>
                    <a:pt x="88" y="36"/>
                    <a:pt x="89" y="36"/>
                  </a:cubicBezTo>
                  <a:cubicBezTo>
                    <a:pt x="89" y="36"/>
                    <a:pt x="90" y="37"/>
                    <a:pt x="91" y="38"/>
                  </a:cubicBezTo>
                  <a:cubicBezTo>
                    <a:pt x="91" y="38"/>
                    <a:pt x="93" y="35"/>
                    <a:pt x="93" y="36"/>
                  </a:cubicBezTo>
                  <a:cubicBezTo>
                    <a:pt x="94" y="37"/>
                    <a:pt x="96" y="37"/>
                    <a:pt x="97" y="37"/>
                  </a:cubicBezTo>
                  <a:cubicBezTo>
                    <a:pt x="97" y="37"/>
                    <a:pt x="97" y="37"/>
                    <a:pt x="98" y="37"/>
                  </a:cubicBezTo>
                  <a:cubicBezTo>
                    <a:pt x="98" y="37"/>
                    <a:pt x="100" y="37"/>
                    <a:pt x="100" y="37"/>
                  </a:cubicBezTo>
                  <a:cubicBezTo>
                    <a:pt x="100" y="37"/>
                    <a:pt x="101" y="35"/>
                    <a:pt x="100" y="35"/>
                  </a:cubicBezTo>
                  <a:close/>
                  <a:moveTo>
                    <a:pt x="102" y="29"/>
                  </a:moveTo>
                  <a:cubicBezTo>
                    <a:pt x="102" y="29"/>
                    <a:pt x="102" y="29"/>
                    <a:pt x="102" y="29"/>
                  </a:cubicBezTo>
                  <a:cubicBezTo>
                    <a:pt x="102" y="29"/>
                    <a:pt x="102" y="29"/>
                    <a:pt x="102" y="29"/>
                  </a:cubicBezTo>
                  <a:cubicBezTo>
                    <a:pt x="102" y="29"/>
                    <a:pt x="102" y="29"/>
                    <a:pt x="102" y="29"/>
                  </a:cubicBezTo>
                  <a:cubicBezTo>
                    <a:pt x="101" y="28"/>
                    <a:pt x="99" y="27"/>
                    <a:pt x="101" y="26"/>
                  </a:cubicBezTo>
                  <a:cubicBezTo>
                    <a:pt x="101" y="26"/>
                    <a:pt x="101" y="26"/>
                    <a:pt x="101" y="26"/>
                  </a:cubicBezTo>
                  <a:cubicBezTo>
                    <a:pt x="101" y="26"/>
                    <a:pt x="100" y="27"/>
                    <a:pt x="99" y="27"/>
                  </a:cubicBezTo>
                  <a:cubicBezTo>
                    <a:pt x="99" y="28"/>
                    <a:pt x="100" y="27"/>
                    <a:pt x="100" y="28"/>
                  </a:cubicBezTo>
                  <a:cubicBezTo>
                    <a:pt x="100" y="29"/>
                    <a:pt x="98" y="28"/>
                    <a:pt x="98" y="28"/>
                  </a:cubicBezTo>
                  <a:cubicBezTo>
                    <a:pt x="98" y="27"/>
                    <a:pt x="98" y="27"/>
                    <a:pt x="98" y="27"/>
                  </a:cubicBezTo>
                  <a:cubicBezTo>
                    <a:pt x="97" y="26"/>
                    <a:pt x="95" y="29"/>
                    <a:pt x="96" y="30"/>
                  </a:cubicBezTo>
                  <a:cubicBezTo>
                    <a:pt x="96" y="31"/>
                    <a:pt x="98" y="30"/>
                    <a:pt x="98" y="30"/>
                  </a:cubicBezTo>
                  <a:cubicBezTo>
                    <a:pt x="99" y="30"/>
                    <a:pt x="100" y="30"/>
                    <a:pt x="101" y="30"/>
                  </a:cubicBezTo>
                  <a:cubicBezTo>
                    <a:pt x="103" y="31"/>
                    <a:pt x="104" y="29"/>
                    <a:pt x="102" y="29"/>
                  </a:cubicBezTo>
                  <a:close/>
                  <a:moveTo>
                    <a:pt x="110" y="33"/>
                  </a:moveTo>
                  <a:cubicBezTo>
                    <a:pt x="110" y="33"/>
                    <a:pt x="110" y="30"/>
                    <a:pt x="109" y="30"/>
                  </a:cubicBezTo>
                  <a:cubicBezTo>
                    <a:pt x="109" y="29"/>
                    <a:pt x="107" y="29"/>
                    <a:pt x="108" y="28"/>
                  </a:cubicBezTo>
                  <a:cubicBezTo>
                    <a:pt x="108" y="27"/>
                    <a:pt x="108" y="27"/>
                    <a:pt x="109" y="28"/>
                  </a:cubicBezTo>
                  <a:cubicBezTo>
                    <a:pt x="109" y="26"/>
                    <a:pt x="106" y="27"/>
                    <a:pt x="106" y="28"/>
                  </a:cubicBezTo>
                  <a:cubicBezTo>
                    <a:pt x="106" y="29"/>
                    <a:pt x="107" y="31"/>
                    <a:pt x="108" y="31"/>
                  </a:cubicBezTo>
                  <a:cubicBezTo>
                    <a:pt x="106" y="31"/>
                    <a:pt x="108" y="33"/>
                    <a:pt x="109" y="33"/>
                  </a:cubicBezTo>
                  <a:cubicBezTo>
                    <a:pt x="109" y="33"/>
                    <a:pt x="109" y="33"/>
                    <a:pt x="109" y="33"/>
                  </a:cubicBezTo>
                  <a:cubicBezTo>
                    <a:pt x="109" y="33"/>
                    <a:pt x="109" y="33"/>
                    <a:pt x="109" y="33"/>
                  </a:cubicBezTo>
                  <a:cubicBezTo>
                    <a:pt x="109" y="33"/>
                    <a:pt x="109" y="33"/>
                    <a:pt x="109" y="33"/>
                  </a:cubicBezTo>
                  <a:cubicBezTo>
                    <a:pt x="110" y="33"/>
                    <a:pt x="110" y="33"/>
                    <a:pt x="110" y="33"/>
                  </a:cubicBezTo>
                  <a:close/>
                  <a:moveTo>
                    <a:pt x="77" y="34"/>
                  </a:moveTo>
                  <a:cubicBezTo>
                    <a:pt x="77" y="34"/>
                    <a:pt x="77" y="34"/>
                    <a:pt x="77" y="34"/>
                  </a:cubicBezTo>
                  <a:cubicBezTo>
                    <a:pt x="77" y="34"/>
                    <a:pt x="77" y="34"/>
                    <a:pt x="77" y="34"/>
                  </a:cubicBezTo>
                  <a:cubicBezTo>
                    <a:pt x="77" y="34"/>
                    <a:pt x="77" y="34"/>
                    <a:pt x="77" y="34"/>
                  </a:cubicBezTo>
                  <a:close/>
                  <a:moveTo>
                    <a:pt x="109" y="33"/>
                  </a:moveTo>
                  <a:cubicBezTo>
                    <a:pt x="109" y="33"/>
                    <a:pt x="109" y="33"/>
                    <a:pt x="109" y="33"/>
                  </a:cubicBezTo>
                  <a:cubicBezTo>
                    <a:pt x="109" y="33"/>
                    <a:pt x="109" y="33"/>
                    <a:pt x="109" y="33"/>
                  </a:cubicBezTo>
                  <a:cubicBezTo>
                    <a:pt x="109" y="33"/>
                    <a:pt x="109" y="33"/>
                    <a:pt x="109" y="33"/>
                  </a:cubicBezTo>
                  <a:close/>
                  <a:moveTo>
                    <a:pt x="100" y="60"/>
                  </a:moveTo>
                  <a:cubicBezTo>
                    <a:pt x="100" y="59"/>
                    <a:pt x="99" y="60"/>
                    <a:pt x="100" y="60"/>
                  </a:cubicBezTo>
                  <a:close/>
                  <a:moveTo>
                    <a:pt x="94" y="33"/>
                  </a:moveTo>
                  <a:cubicBezTo>
                    <a:pt x="94" y="33"/>
                    <a:pt x="94" y="33"/>
                    <a:pt x="94" y="32"/>
                  </a:cubicBezTo>
                  <a:cubicBezTo>
                    <a:pt x="94" y="33"/>
                    <a:pt x="94" y="33"/>
                    <a:pt x="94" y="33"/>
                  </a:cubicBezTo>
                  <a:cubicBezTo>
                    <a:pt x="94" y="33"/>
                    <a:pt x="94" y="33"/>
                    <a:pt x="94" y="33"/>
                  </a:cubicBezTo>
                  <a:close/>
                  <a:moveTo>
                    <a:pt x="94" y="32"/>
                  </a:moveTo>
                  <a:cubicBezTo>
                    <a:pt x="94" y="32"/>
                    <a:pt x="94" y="32"/>
                    <a:pt x="94" y="32"/>
                  </a:cubicBezTo>
                  <a:cubicBezTo>
                    <a:pt x="94" y="32"/>
                    <a:pt x="94" y="32"/>
                    <a:pt x="94" y="32"/>
                  </a:cubicBezTo>
                  <a:close/>
                  <a:moveTo>
                    <a:pt x="88" y="21"/>
                  </a:moveTo>
                  <a:cubicBezTo>
                    <a:pt x="88" y="21"/>
                    <a:pt x="88" y="21"/>
                    <a:pt x="88" y="21"/>
                  </a:cubicBezTo>
                  <a:cubicBezTo>
                    <a:pt x="88" y="21"/>
                    <a:pt x="88" y="21"/>
                    <a:pt x="88" y="21"/>
                  </a:cubicBezTo>
                  <a:close/>
                  <a:moveTo>
                    <a:pt x="169" y="10"/>
                  </a:moveTo>
                  <a:cubicBezTo>
                    <a:pt x="169" y="10"/>
                    <a:pt x="169" y="10"/>
                    <a:pt x="169" y="10"/>
                  </a:cubicBezTo>
                  <a:cubicBezTo>
                    <a:pt x="169" y="10"/>
                    <a:pt x="169" y="10"/>
                    <a:pt x="169" y="10"/>
                  </a:cubicBezTo>
                  <a:close/>
                  <a:moveTo>
                    <a:pt x="96" y="14"/>
                  </a:moveTo>
                  <a:cubicBezTo>
                    <a:pt x="96" y="14"/>
                    <a:pt x="96" y="14"/>
                    <a:pt x="96" y="14"/>
                  </a:cubicBezTo>
                  <a:close/>
                  <a:moveTo>
                    <a:pt x="109" y="67"/>
                  </a:moveTo>
                  <a:cubicBezTo>
                    <a:pt x="110" y="67"/>
                    <a:pt x="109" y="66"/>
                    <a:pt x="109" y="66"/>
                  </a:cubicBezTo>
                  <a:cubicBezTo>
                    <a:pt x="109" y="66"/>
                    <a:pt x="109" y="66"/>
                    <a:pt x="109" y="66"/>
                  </a:cubicBezTo>
                  <a:cubicBezTo>
                    <a:pt x="108" y="67"/>
                    <a:pt x="108" y="68"/>
                    <a:pt x="108" y="68"/>
                  </a:cubicBezTo>
                  <a:cubicBezTo>
                    <a:pt x="106" y="69"/>
                    <a:pt x="105" y="69"/>
                    <a:pt x="106" y="71"/>
                  </a:cubicBezTo>
                  <a:cubicBezTo>
                    <a:pt x="106" y="71"/>
                    <a:pt x="106" y="72"/>
                    <a:pt x="106" y="72"/>
                  </a:cubicBezTo>
                  <a:cubicBezTo>
                    <a:pt x="106" y="72"/>
                    <a:pt x="106" y="73"/>
                    <a:pt x="105" y="73"/>
                  </a:cubicBezTo>
                  <a:cubicBezTo>
                    <a:pt x="105" y="73"/>
                    <a:pt x="105" y="75"/>
                    <a:pt x="106" y="75"/>
                  </a:cubicBezTo>
                  <a:cubicBezTo>
                    <a:pt x="107" y="77"/>
                    <a:pt x="107" y="74"/>
                    <a:pt x="108" y="73"/>
                  </a:cubicBezTo>
                  <a:cubicBezTo>
                    <a:pt x="108" y="73"/>
                    <a:pt x="110" y="68"/>
                    <a:pt x="110" y="68"/>
                  </a:cubicBezTo>
                  <a:cubicBezTo>
                    <a:pt x="110" y="68"/>
                    <a:pt x="110" y="68"/>
                    <a:pt x="110" y="68"/>
                  </a:cubicBezTo>
                  <a:cubicBezTo>
                    <a:pt x="109" y="68"/>
                    <a:pt x="110" y="67"/>
                    <a:pt x="109" y="67"/>
                  </a:cubicBezTo>
                  <a:close/>
                  <a:moveTo>
                    <a:pt x="106" y="69"/>
                  </a:moveTo>
                  <a:cubicBezTo>
                    <a:pt x="106" y="69"/>
                    <a:pt x="106" y="69"/>
                    <a:pt x="106" y="69"/>
                  </a:cubicBezTo>
                  <a:close/>
                  <a:moveTo>
                    <a:pt x="149" y="61"/>
                  </a:moveTo>
                  <a:cubicBezTo>
                    <a:pt x="149" y="61"/>
                    <a:pt x="150" y="59"/>
                    <a:pt x="150" y="59"/>
                  </a:cubicBezTo>
                  <a:cubicBezTo>
                    <a:pt x="150" y="58"/>
                    <a:pt x="150" y="58"/>
                    <a:pt x="151" y="58"/>
                  </a:cubicBezTo>
                  <a:cubicBezTo>
                    <a:pt x="151" y="57"/>
                    <a:pt x="150" y="57"/>
                    <a:pt x="150" y="57"/>
                  </a:cubicBezTo>
                  <a:cubicBezTo>
                    <a:pt x="150" y="56"/>
                    <a:pt x="150" y="54"/>
                    <a:pt x="151" y="54"/>
                  </a:cubicBezTo>
                  <a:cubicBezTo>
                    <a:pt x="150" y="54"/>
                    <a:pt x="149" y="53"/>
                    <a:pt x="149" y="54"/>
                  </a:cubicBezTo>
                  <a:cubicBezTo>
                    <a:pt x="148" y="55"/>
                    <a:pt x="146" y="57"/>
                    <a:pt x="145" y="57"/>
                  </a:cubicBezTo>
                  <a:cubicBezTo>
                    <a:pt x="145" y="57"/>
                    <a:pt x="145" y="57"/>
                    <a:pt x="145" y="57"/>
                  </a:cubicBezTo>
                  <a:cubicBezTo>
                    <a:pt x="145" y="58"/>
                    <a:pt x="145" y="59"/>
                    <a:pt x="146" y="60"/>
                  </a:cubicBezTo>
                  <a:cubicBezTo>
                    <a:pt x="146" y="61"/>
                    <a:pt x="148" y="60"/>
                    <a:pt x="149" y="61"/>
                  </a:cubicBezTo>
                  <a:cubicBezTo>
                    <a:pt x="149" y="61"/>
                    <a:pt x="149" y="61"/>
                    <a:pt x="149" y="61"/>
                  </a:cubicBezTo>
                  <a:close/>
                  <a:moveTo>
                    <a:pt x="145" y="57"/>
                  </a:moveTo>
                  <a:cubicBezTo>
                    <a:pt x="145" y="57"/>
                    <a:pt x="145" y="57"/>
                    <a:pt x="145" y="57"/>
                  </a:cubicBezTo>
                  <a:cubicBezTo>
                    <a:pt x="146" y="57"/>
                    <a:pt x="146" y="56"/>
                    <a:pt x="145" y="57"/>
                  </a:cubicBezTo>
                  <a:close/>
                  <a:moveTo>
                    <a:pt x="146" y="60"/>
                  </a:moveTo>
                  <a:cubicBezTo>
                    <a:pt x="146" y="60"/>
                    <a:pt x="146" y="60"/>
                    <a:pt x="146" y="60"/>
                  </a:cubicBezTo>
                  <a:close/>
                  <a:moveTo>
                    <a:pt x="143" y="62"/>
                  </a:moveTo>
                  <a:cubicBezTo>
                    <a:pt x="143" y="62"/>
                    <a:pt x="143" y="60"/>
                    <a:pt x="143" y="60"/>
                  </a:cubicBezTo>
                  <a:cubicBezTo>
                    <a:pt x="143" y="60"/>
                    <a:pt x="143" y="60"/>
                    <a:pt x="144" y="60"/>
                  </a:cubicBezTo>
                  <a:cubicBezTo>
                    <a:pt x="144" y="60"/>
                    <a:pt x="142" y="58"/>
                    <a:pt x="143" y="60"/>
                  </a:cubicBezTo>
                  <a:cubicBezTo>
                    <a:pt x="143" y="59"/>
                    <a:pt x="138" y="54"/>
                    <a:pt x="137" y="54"/>
                  </a:cubicBezTo>
                  <a:cubicBezTo>
                    <a:pt x="136" y="54"/>
                    <a:pt x="138" y="57"/>
                    <a:pt x="139" y="57"/>
                  </a:cubicBezTo>
                  <a:cubicBezTo>
                    <a:pt x="139" y="57"/>
                    <a:pt x="140" y="60"/>
                    <a:pt x="141" y="60"/>
                  </a:cubicBezTo>
                  <a:cubicBezTo>
                    <a:pt x="141" y="61"/>
                    <a:pt x="142" y="62"/>
                    <a:pt x="143" y="62"/>
                  </a:cubicBezTo>
                  <a:close/>
                  <a:moveTo>
                    <a:pt x="159" y="61"/>
                  </a:moveTo>
                  <a:cubicBezTo>
                    <a:pt x="159" y="61"/>
                    <a:pt x="159" y="61"/>
                    <a:pt x="159" y="61"/>
                  </a:cubicBezTo>
                  <a:close/>
                  <a:moveTo>
                    <a:pt x="162" y="64"/>
                  </a:moveTo>
                  <a:cubicBezTo>
                    <a:pt x="162" y="64"/>
                    <a:pt x="162" y="64"/>
                    <a:pt x="162" y="64"/>
                  </a:cubicBezTo>
                  <a:cubicBezTo>
                    <a:pt x="162" y="64"/>
                    <a:pt x="162" y="64"/>
                    <a:pt x="162" y="64"/>
                  </a:cubicBezTo>
                  <a:close/>
                  <a:moveTo>
                    <a:pt x="169" y="65"/>
                  </a:moveTo>
                  <a:cubicBezTo>
                    <a:pt x="169" y="65"/>
                    <a:pt x="169" y="64"/>
                    <a:pt x="168" y="64"/>
                  </a:cubicBezTo>
                  <a:cubicBezTo>
                    <a:pt x="168" y="64"/>
                    <a:pt x="167" y="63"/>
                    <a:pt x="167" y="63"/>
                  </a:cubicBezTo>
                  <a:cubicBezTo>
                    <a:pt x="168" y="62"/>
                    <a:pt x="168" y="63"/>
                    <a:pt x="167" y="62"/>
                  </a:cubicBezTo>
                  <a:cubicBezTo>
                    <a:pt x="167" y="62"/>
                    <a:pt x="166" y="61"/>
                    <a:pt x="166" y="61"/>
                  </a:cubicBezTo>
                  <a:cubicBezTo>
                    <a:pt x="166" y="60"/>
                    <a:pt x="164" y="60"/>
                    <a:pt x="164" y="60"/>
                  </a:cubicBezTo>
                  <a:cubicBezTo>
                    <a:pt x="163" y="60"/>
                    <a:pt x="162" y="59"/>
                    <a:pt x="161" y="60"/>
                  </a:cubicBezTo>
                  <a:cubicBezTo>
                    <a:pt x="160" y="60"/>
                    <a:pt x="160" y="61"/>
                    <a:pt x="160" y="59"/>
                  </a:cubicBezTo>
                  <a:cubicBezTo>
                    <a:pt x="159" y="58"/>
                    <a:pt x="158" y="59"/>
                    <a:pt x="158" y="59"/>
                  </a:cubicBezTo>
                  <a:cubicBezTo>
                    <a:pt x="157" y="59"/>
                    <a:pt x="159" y="60"/>
                    <a:pt x="159" y="60"/>
                  </a:cubicBezTo>
                  <a:cubicBezTo>
                    <a:pt x="159" y="60"/>
                    <a:pt x="158" y="60"/>
                    <a:pt x="159" y="61"/>
                  </a:cubicBezTo>
                  <a:cubicBezTo>
                    <a:pt x="159" y="61"/>
                    <a:pt x="160" y="61"/>
                    <a:pt x="159" y="61"/>
                  </a:cubicBezTo>
                  <a:cubicBezTo>
                    <a:pt x="160" y="61"/>
                    <a:pt x="161" y="61"/>
                    <a:pt x="162" y="62"/>
                  </a:cubicBezTo>
                  <a:cubicBezTo>
                    <a:pt x="162" y="62"/>
                    <a:pt x="162" y="62"/>
                    <a:pt x="162" y="62"/>
                  </a:cubicBezTo>
                  <a:cubicBezTo>
                    <a:pt x="163" y="62"/>
                    <a:pt x="162" y="63"/>
                    <a:pt x="162" y="64"/>
                  </a:cubicBezTo>
                  <a:cubicBezTo>
                    <a:pt x="162" y="64"/>
                    <a:pt x="164" y="64"/>
                    <a:pt x="164" y="64"/>
                  </a:cubicBezTo>
                  <a:cubicBezTo>
                    <a:pt x="163" y="65"/>
                    <a:pt x="166" y="64"/>
                    <a:pt x="166" y="63"/>
                  </a:cubicBezTo>
                  <a:cubicBezTo>
                    <a:pt x="167" y="63"/>
                    <a:pt x="167" y="64"/>
                    <a:pt x="167" y="65"/>
                  </a:cubicBezTo>
                  <a:cubicBezTo>
                    <a:pt x="168" y="65"/>
                    <a:pt x="169" y="65"/>
                    <a:pt x="169" y="65"/>
                  </a:cubicBezTo>
                  <a:cubicBezTo>
                    <a:pt x="169" y="65"/>
                    <a:pt x="169" y="65"/>
                    <a:pt x="169" y="65"/>
                  </a:cubicBezTo>
                  <a:close/>
                  <a:moveTo>
                    <a:pt x="80" y="21"/>
                  </a:moveTo>
                  <a:cubicBezTo>
                    <a:pt x="80" y="21"/>
                    <a:pt x="80" y="21"/>
                    <a:pt x="80" y="21"/>
                  </a:cubicBezTo>
                  <a:cubicBezTo>
                    <a:pt x="80" y="21"/>
                    <a:pt x="80" y="21"/>
                    <a:pt x="80" y="21"/>
                  </a:cubicBezTo>
                  <a:cubicBezTo>
                    <a:pt x="80" y="20"/>
                    <a:pt x="80" y="20"/>
                    <a:pt x="80" y="20"/>
                  </a:cubicBezTo>
                  <a:cubicBezTo>
                    <a:pt x="80" y="19"/>
                    <a:pt x="79" y="20"/>
                    <a:pt x="79" y="19"/>
                  </a:cubicBezTo>
                  <a:cubicBezTo>
                    <a:pt x="79" y="19"/>
                    <a:pt x="80" y="19"/>
                    <a:pt x="80" y="19"/>
                  </a:cubicBezTo>
                  <a:cubicBezTo>
                    <a:pt x="79" y="18"/>
                    <a:pt x="78" y="19"/>
                    <a:pt x="78" y="20"/>
                  </a:cubicBezTo>
                  <a:cubicBezTo>
                    <a:pt x="78" y="20"/>
                    <a:pt x="78" y="20"/>
                    <a:pt x="78" y="20"/>
                  </a:cubicBezTo>
                  <a:cubicBezTo>
                    <a:pt x="78" y="19"/>
                    <a:pt x="78" y="19"/>
                    <a:pt x="78" y="20"/>
                  </a:cubicBezTo>
                  <a:cubicBezTo>
                    <a:pt x="78" y="20"/>
                    <a:pt x="78" y="21"/>
                    <a:pt x="78" y="21"/>
                  </a:cubicBezTo>
                  <a:cubicBezTo>
                    <a:pt x="78" y="21"/>
                    <a:pt x="78" y="21"/>
                    <a:pt x="78" y="21"/>
                  </a:cubicBezTo>
                  <a:cubicBezTo>
                    <a:pt x="78" y="21"/>
                    <a:pt x="80" y="22"/>
                    <a:pt x="79" y="22"/>
                  </a:cubicBezTo>
                  <a:cubicBezTo>
                    <a:pt x="78" y="22"/>
                    <a:pt x="79" y="23"/>
                    <a:pt x="78" y="23"/>
                  </a:cubicBezTo>
                  <a:cubicBezTo>
                    <a:pt x="78" y="23"/>
                    <a:pt x="78" y="23"/>
                    <a:pt x="79" y="24"/>
                  </a:cubicBezTo>
                  <a:cubicBezTo>
                    <a:pt x="78" y="24"/>
                    <a:pt x="78" y="24"/>
                    <a:pt x="78" y="24"/>
                  </a:cubicBezTo>
                  <a:cubicBezTo>
                    <a:pt x="78" y="25"/>
                    <a:pt x="82" y="24"/>
                    <a:pt x="81" y="24"/>
                  </a:cubicBezTo>
                  <a:cubicBezTo>
                    <a:pt x="82" y="23"/>
                    <a:pt x="81" y="22"/>
                    <a:pt x="80" y="21"/>
                  </a:cubicBezTo>
                  <a:close/>
                  <a:moveTo>
                    <a:pt x="158" y="34"/>
                  </a:moveTo>
                  <a:cubicBezTo>
                    <a:pt x="158" y="34"/>
                    <a:pt x="157" y="32"/>
                    <a:pt x="157" y="32"/>
                  </a:cubicBezTo>
                  <a:cubicBezTo>
                    <a:pt x="157" y="31"/>
                    <a:pt x="156" y="31"/>
                    <a:pt x="156" y="30"/>
                  </a:cubicBezTo>
                  <a:cubicBezTo>
                    <a:pt x="156" y="30"/>
                    <a:pt x="156" y="30"/>
                    <a:pt x="157" y="31"/>
                  </a:cubicBezTo>
                  <a:cubicBezTo>
                    <a:pt x="157" y="30"/>
                    <a:pt x="157" y="30"/>
                    <a:pt x="158" y="30"/>
                  </a:cubicBezTo>
                  <a:cubicBezTo>
                    <a:pt x="158" y="30"/>
                    <a:pt x="158" y="29"/>
                    <a:pt x="158" y="29"/>
                  </a:cubicBezTo>
                  <a:cubicBezTo>
                    <a:pt x="158" y="29"/>
                    <a:pt x="157" y="30"/>
                    <a:pt x="157" y="29"/>
                  </a:cubicBezTo>
                  <a:cubicBezTo>
                    <a:pt x="157" y="30"/>
                    <a:pt x="155" y="28"/>
                    <a:pt x="155" y="28"/>
                  </a:cubicBezTo>
                  <a:cubicBezTo>
                    <a:pt x="155" y="28"/>
                    <a:pt x="155" y="30"/>
                    <a:pt x="155" y="30"/>
                  </a:cubicBezTo>
                  <a:cubicBezTo>
                    <a:pt x="156" y="31"/>
                    <a:pt x="155" y="31"/>
                    <a:pt x="156" y="31"/>
                  </a:cubicBezTo>
                  <a:cubicBezTo>
                    <a:pt x="155" y="31"/>
                    <a:pt x="157" y="33"/>
                    <a:pt x="156" y="34"/>
                  </a:cubicBezTo>
                  <a:cubicBezTo>
                    <a:pt x="156" y="34"/>
                    <a:pt x="156" y="34"/>
                    <a:pt x="156" y="34"/>
                  </a:cubicBezTo>
                  <a:cubicBezTo>
                    <a:pt x="156" y="33"/>
                    <a:pt x="156" y="33"/>
                    <a:pt x="156" y="33"/>
                  </a:cubicBezTo>
                  <a:cubicBezTo>
                    <a:pt x="155" y="34"/>
                    <a:pt x="156" y="35"/>
                    <a:pt x="154" y="35"/>
                  </a:cubicBezTo>
                  <a:cubicBezTo>
                    <a:pt x="154" y="35"/>
                    <a:pt x="153" y="36"/>
                    <a:pt x="153" y="36"/>
                  </a:cubicBezTo>
                  <a:cubicBezTo>
                    <a:pt x="153" y="36"/>
                    <a:pt x="153" y="36"/>
                    <a:pt x="153" y="36"/>
                  </a:cubicBezTo>
                  <a:cubicBezTo>
                    <a:pt x="153" y="36"/>
                    <a:pt x="154" y="37"/>
                    <a:pt x="154" y="37"/>
                  </a:cubicBezTo>
                  <a:cubicBezTo>
                    <a:pt x="154" y="37"/>
                    <a:pt x="154" y="37"/>
                    <a:pt x="154" y="37"/>
                  </a:cubicBezTo>
                  <a:cubicBezTo>
                    <a:pt x="154" y="37"/>
                    <a:pt x="154" y="37"/>
                    <a:pt x="155" y="36"/>
                  </a:cubicBezTo>
                  <a:cubicBezTo>
                    <a:pt x="155" y="37"/>
                    <a:pt x="155" y="36"/>
                    <a:pt x="155" y="35"/>
                  </a:cubicBezTo>
                  <a:cubicBezTo>
                    <a:pt x="155" y="35"/>
                    <a:pt x="155" y="35"/>
                    <a:pt x="155" y="35"/>
                  </a:cubicBezTo>
                  <a:cubicBezTo>
                    <a:pt x="156" y="36"/>
                    <a:pt x="156" y="36"/>
                    <a:pt x="156" y="36"/>
                  </a:cubicBezTo>
                  <a:cubicBezTo>
                    <a:pt x="157" y="34"/>
                    <a:pt x="158" y="36"/>
                    <a:pt x="158" y="34"/>
                  </a:cubicBezTo>
                  <a:close/>
                  <a:moveTo>
                    <a:pt x="175" y="87"/>
                  </a:moveTo>
                  <a:cubicBezTo>
                    <a:pt x="174" y="88"/>
                    <a:pt x="173" y="88"/>
                    <a:pt x="172" y="89"/>
                  </a:cubicBezTo>
                  <a:cubicBezTo>
                    <a:pt x="171" y="89"/>
                    <a:pt x="170" y="91"/>
                    <a:pt x="172" y="90"/>
                  </a:cubicBezTo>
                  <a:cubicBezTo>
                    <a:pt x="173" y="90"/>
                    <a:pt x="174" y="89"/>
                    <a:pt x="174" y="89"/>
                  </a:cubicBezTo>
                  <a:cubicBezTo>
                    <a:pt x="176" y="86"/>
                    <a:pt x="175" y="89"/>
                    <a:pt x="175" y="89"/>
                  </a:cubicBezTo>
                  <a:cubicBezTo>
                    <a:pt x="175" y="88"/>
                    <a:pt x="176" y="88"/>
                    <a:pt x="177" y="87"/>
                  </a:cubicBezTo>
                  <a:cubicBezTo>
                    <a:pt x="176" y="86"/>
                    <a:pt x="175" y="86"/>
                    <a:pt x="175" y="87"/>
                  </a:cubicBezTo>
                  <a:close/>
                  <a:moveTo>
                    <a:pt x="67" y="17"/>
                  </a:moveTo>
                  <a:cubicBezTo>
                    <a:pt x="66" y="16"/>
                    <a:pt x="66" y="16"/>
                    <a:pt x="65" y="17"/>
                  </a:cubicBezTo>
                  <a:cubicBezTo>
                    <a:pt x="64" y="17"/>
                    <a:pt x="63" y="16"/>
                    <a:pt x="63" y="17"/>
                  </a:cubicBezTo>
                  <a:cubicBezTo>
                    <a:pt x="63" y="17"/>
                    <a:pt x="63" y="17"/>
                    <a:pt x="63" y="17"/>
                  </a:cubicBezTo>
                  <a:cubicBezTo>
                    <a:pt x="63" y="17"/>
                    <a:pt x="63" y="18"/>
                    <a:pt x="63" y="18"/>
                  </a:cubicBezTo>
                  <a:cubicBezTo>
                    <a:pt x="64" y="18"/>
                    <a:pt x="63" y="17"/>
                    <a:pt x="64" y="18"/>
                  </a:cubicBezTo>
                  <a:cubicBezTo>
                    <a:pt x="64" y="18"/>
                    <a:pt x="64" y="18"/>
                    <a:pt x="64" y="18"/>
                  </a:cubicBezTo>
                  <a:cubicBezTo>
                    <a:pt x="64" y="18"/>
                    <a:pt x="64" y="18"/>
                    <a:pt x="64" y="18"/>
                  </a:cubicBezTo>
                  <a:cubicBezTo>
                    <a:pt x="65" y="19"/>
                    <a:pt x="67" y="18"/>
                    <a:pt x="67" y="18"/>
                  </a:cubicBezTo>
                  <a:cubicBezTo>
                    <a:pt x="67" y="18"/>
                    <a:pt x="67" y="17"/>
                    <a:pt x="67" y="17"/>
                  </a:cubicBezTo>
                  <a:cubicBezTo>
                    <a:pt x="67" y="17"/>
                    <a:pt x="67" y="17"/>
                    <a:pt x="67" y="17"/>
                  </a:cubicBezTo>
                  <a:close/>
                  <a:moveTo>
                    <a:pt x="179" y="83"/>
                  </a:moveTo>
                  <a:cubicBezTo>
                    <a:pt x="179" y="83"/>
                    <a:pt x="179" y="83"/>
                    <a:pt x="179" y="83"/>
                  </a:cubicBezTo>
                  <a:close/>
                  <a:moveTo>
                    <a:pt x="179" y="83"/>
                  </a:moveTo>
                  <a:cubicBezTo>
                    <a:pt x="179" y="83"/>
                    <a:pt x="179" y="83"/>
                    <a:pt x="179" y="83"/>
                  </a:cubicBezTo>
                  <a:cubicBezTo>
                    <a:pt x="178" y="83"/>
                    <a:pt x="178" y="83"/>
                    <a:pt x="179" y="83"/>
                  </a:cubicBezTo>
                  <a:close/>
                  <a:moveTo>
                    <a:pt x="179" y="84"/>
                  </a:moveTo>
                  <a:cubicBezTo>
                    <a:pt x="179" y="84"/>
                    <a:pt x="179" y="84"/>
                    <a:pt x="179" y="84"/>
                  </a:cubicBezTo>
                  <a:cubicBezTo>
                    <a:pt x="179" y="85"/>
                    <a:pt x="179" y="84"/>
                    <a:pt x="179" y="83"/>
                  </a:cubicBezTo>
                  <a:cubicBezTo>
                    <a:pt x="178" y="83"/>
                    <a:pt x="178" y="83"/>
                    <a:pt x="178" y="84"/>
                  </a:cubicBezTo>
                  <a:cubicBezTo>
                    <a:pt x="178" y="83"/>
                    <a:pt x="179" y="82"/>
                    <a:pt x="178" y="82"/>
                  </a:cubicBezTo>
                  <a:cubicBezTo>
                    <a:pt x="178" y="82"/>
                    <a:pt x="178" y="82"/>
                    <a:pt x="178" y="82"/>
                  </a:cubicBezTo>
                  <a:cubicBezTo>
                    <a:pt x="179" y="84"/>
                    <a:pt x="178" y="85"/>
                    <a:pt x="177" y="85"/>
                  </a:cubicBezTo>
                  <a:cubicBezTo>
                    <a:pt x="177" y="86"/>
                    <a:pt x="177" y="86"/>
                    <a:pt x="177" y="86"/>
                  </a:cubicBezTo>
                  <a:cubicBezTo>
                    <a:pt x="177" y="87"/>
                    <a:pt x="177" y="87"/>
                    <a:pt x="177" y="87"/>
                  </a:cubicBezTo>
                  <a:cubicBezTo>
                    <a:pt x="178" y="88"/>
                    <a:pt x="179" y="86"/>
                    <a:pt x="179" y="86"/>
                  </a:cubicBezTo>
                  <a:cubicBezTo>
                    <a:pt x="179" y="85"/>
                    <a:pt x="180" y="85"/>
                    <a:pt x="180" y="84"/>
                  </a:cubicBezTo>
                  <a:cubicBezTo>
                    <a:pt x="180" y="84"/>
                    <a:pt x="180" y="84"/>
                    <a:pt x="179" y="84"/>
                  </a:cubicBezTo>
                  <a:close/>
                  <a:moveTo>
                    <a:pt x="148" y="64"/>
                  </a:moveTo>
                  <a:cubicBezTo>
                    <a:pt x="149" y="64"/>
                    <a:pt x="148" y="63"/>
                    <a:pt x="147" y="63"/>
                  </a:cubicBezTo>
                  <a:cubicBezTo>
                    <a:pt x="147" y="63"/>
                    <a:pt x="148" y="63"/>
                    <a:pt x="148" y="63"/>
                  </a:cubicBezTo>
                  <a:cubicBezTo>
                    <a:pt x="147" y="63"/>
                    <a:pt x="142" y="62"/>
                    <a:pt x="143" y="63"/>
                  </a:cubicBezTo>
                  <a:cubicBezTo>
                    <a:pt x="143" y="63"/>
                    <a:pt x="144" y="63"/>
                    <a:pt x="145" y="64"/>
                  </a:cubicBezTo>
                  <a:cubicBezTo>
                    <a:pt x="146" y="64"/>
                    <a:pt x="148" y="64"/>
                    <a:pt x="148" y="64"/>
                  </a:cubicBezTo>
                  <a:close/>
                  <a:moveTo>
                    <a:pt x="37" y="44"/>
                  </a:moveTo>
                  <a:cubicBezTo>
                    <a:pt x="36" y="44"/>
                    <a:pt x="34" y="43"/>
                    <a:pt x="34" y="43"/>
                  </a:cubicBezTo>
                  <a:cubicBezTo>
                    <a:pt x="33" y="42"/>
                    <a:pt x="31" y="43"/>
                    <a:pt x="31" y="43"/>
                  </a:cubicBezTo>
                  <a:cubicBezTo>
                    <a:pt x="31" y="43"/>
                    <a:pt x="31" y="43"/>
                    <a:pt x="31" y="43"/>
                  </a:cubicBezTo>
                  <a:cubicBezTo>
                    <a:pt x="31" y="43"/>
                    <a:pt x="32" y="43"/>
                    <a:pt x="32" y="43"/>
                  </a:cubicBezTo>
                  <a:cubicBezTo>
                    <a:pt x="32" y="43"/>
                    <a:pt x="33" y="43"/>
                    <a:pt x="34" y="44"/>
                  </a:cubicBezTo>
                  <a:cubicBezTo>
                    <a:pt x="34" y="44"/>
                    <a:pt x="35" y="44"/>
                    <a:pt x="35" y="44"/>
                  </a:cubicBezTo>
                  <a:cubicBezTo>
                    <a:pt x="35" y="44"/>
                    <a:pt x="35" y="44"/>
                    <a:pt x="35" y="45"/>
                  </a:cubicBezTo>
                  <a:cubicBezTo>
                    <a:pt x="35" y="45"/>
                    <a:pt x="35" y="45"/>
                    <a:pt x="35" y="45"/>
                  </a:cubicBezTo>
                  <a:cubicBezTo>
                    <a:pt x="35" y="45"/>
                    <a:pt x="35" y="45"/>
                    <a:pt x="36" y="45"/>
                  </a:cubicBezTo>
                  <a:cubicBezTo>
                    <a:pt x="36" y="45"/>
                    <a:pt x="36" y="45"/>
                    <a:pt x="37" y="44"/>
                  </a:cubicBezTo>
                  <a:close/>
                  <a:moveTo>
                    <a:pt x="36" y="45"/>
                  </a:moveTo>
                  <a:cubicBezTo>
                    <a:pt x="36" y="45"/>
                    <a:pt x="36" y="45"/>
                    <a:pt x="36" y="45"/>
                  </a:cubicBezTo>
                  <a:close/>
                  <a:moveTo>
                    <a:pt x="76" y="22"/>
                  </a:moveTo>
                  <a:cubicBezTo>
                    <a:pt x="76" y="22"/>
                    <a:pt x="75" y="23"/>
                    <a:pt x="76" y="24"/>
                  </a:cubicBezTo>
                  <a:cubicBezTo>
                    <a:pt x="77" y="23"/>
                    <a:pt x="78" y="23"/>
                    <a:pt x="78" y="22"/>
                  </a:cubicBezTo>
                  <a:cubicBezTo>
                    <a:pt x="78" y="21"/>
                    <a:pt x="76" y="21"/>
                    <a:pt x="76" y="22"/>
                  </a:cubicBezTo>
                  <a:close/>
                  <a:moveTo>
                    <a:pt x="154" y="51"/>
                  </a:moveTo>
                  <a:cubicBezTo>
                    <a:pt x="155" y="53"/>
                    <a:pt x="152" y="52"/>
                    <a:pt x="152" y="53"/>
                  </a:cubicBezTo>
                  <a:cubicBezTo>
                    <a:pt x="153" y="54"/>
                    <a:pt x="154" y="52"/>
                    <a:pt x="154" y="54"/>
                  </a:cubicBezTo>
                  <a:cubicBezTo>
                    <a:pt x="154" y="54"/>
                    <a:pt x="155" y="54"/>
                    <a:pt x="155" y="54"/>
                  </a:cubicBezTo>
                  <a:cubicBezTo>
                    <a:pt x="155" y="54"/>
                    <a:pt x="155" y="53"/>
                    <a:pt x="155" y="53"/>
                  </a:cubicBezTo>
                  <a:cubicBezTo>
                    <a:pt x="155" y="53"/>
                    <a:pt x="155" y="54"/>
                    <a:pt x="155" y="54"/>
                  </a:cubicBezTo>
                  <a:cubicBezTo>
                    <a:pt x="155" y="54"/>
                    <a:pt x="155" y="53"/>
                    <a:pt x="155" y="53"/>
                  </a:cubicBezTo>
                  <a:cubicBezTo>
                    <a:pt x="155" y="53"/>
                    <a:pt x="154" y="51"/>
                    <a:pt x="154" y="51"/>
                  </a:cubicBezTo>
                  <a:close/>
                  <a:moveTo>
                    <a:pt x="153" y="50"/>
                  </a:moveTo>
                  <a:cubicBezTo>
                    <a:pt x="153" y="50"/>
                    <a:pt x="153" y="50"/>
                    <a:pt x="153" y="50"/>
                  </a:cubicBezTo>
                  <a:cubicBezTo>
                    <a:pt x="153" y="50"/>
                    <a:pt x="153" y="50"/>
                    <a:pt x="153" y="50"/>
                  </a:cubicBezTo>
                  <a:cubicBezTo>
                    <a:pt x="154" y="50"/>
                    <a:pt x="153" y="48"/>
                    <a:pt x="153" y="49"/>
                  </a:cubicBezTo>
                  <a:cubicBezTo>
                    <a:pt x="153" y="48"/>
                    <a:pt x="152" y="48"/>
                    <a:pt x="152" y="49"/>
                  </a:cubicBezTo>
                  <a:cubicBezTo>
                    <a:pt x="152" y="49"/>
                    <a:pt x="152" y="49"/>
                    <a:pt x="152" y="49"/>
                  </a:cubicBezTo>
                  <a:cubicBezTo>
                    <a:pt x="152" y="49"/>
                    <a:pt x="153" y="50"/>
                    <a:pt x="153" y="50"/>
                  </a:cubicBezTo>
                  <a:close/>
                  <a:moveTo>
                    <a:pt x="151" y="46"/>
                  </a:moveTo>
                  <a:cubicBezTo>
                    <a:pt x="151" y="46"/>
                    <a:pt x="151" y="46"/>
                    <a:pt x="151" y="46"/>
                  </a:cubicBezTo>
                  <a:cubicBezTo>
                    <a:pt x="150" y="46"/>
                    <a:pt x="151" y="49"/>
                    <a:pt x="152" y="49"/>
                  </a:cubicBezTo>
                  <a:cubicBezTo>
                    <a:pt x="152" y="49"/>
                    <a:pt x="152" y="49"/>
                    <a:pt x="152" y="49"/>
                  </a:cubicBezTo>
                  <a:cubicBezTo>
                    <a:pt x="152" y="48"/>
                    <a:pt x="152" y="45"/>
                    <a:pt x="151" y="46"/>
                  </a:cubicBezTo>
                  <a:cubicBezTo>
                    <a:pt x="151" y="45"/>
                    <a:pt x="151" y="45"/>
                    <a:pt x="151" y="46"/>
                  </a:cubicBezTo>
                  <a:close/>
                  <a:moveTo>
                    <a:pt x="152" y="49"/>
                  </a:moveTo>
                  <a:cubicBezTo>
                    <a:pt x="152" y="49"/>
                    <a:pt x="152" y="49"/>
                    <a:pt x="152" y="49"/>
                  </a:cubicBezTo>
                  <a:cubicBezTo>
                    <a:pt x="152" y="49"/>
                    <a:pt x="152" y="49"/>
                    <a:pt x="152" y="49"/>
                  </a:cubicBezTo>
                  <a:close/>
                  <a:moveTo>
                    <a:pt x="152" y="49"/>
                  </a:moveTo>
                  <a:cubicBezTo>
                    <a:pt x="152" y="48"/>
                    <a:pt x="152" y="48"/>
                    <a:pt x="152" y="49"/>
                  </a:cubicBezTo>
                  <a:cubicBezTo>
                    <a:pt x="152" y="49"/>
                    <a:pt x="152" y="49"/>
                    <a:pt x="152" y="49"/>
                  </a:cubicBezTo>
                  <a:cubicBezTo>
                    <a:pt x="152" y="49"/>
                    <a:pt x="152" y="49"/>
                    <a:pt x="152" y="49"/>
                  </a:cubicBezTo>
                  <a:close/>
                  <a:moveTo>
                    <a:pt x="151" y="47"/>
                  </a:moveTo>
                  <a:cubicBezTo>
                    <a:pt x="151" y="47"/>
                    <a:pt x="151" y="47"/>
                    <a:pt x="151" y="47"/>
                  </a:cubicBezTo>
                  <a:close/>
                  <a:moveTo>
                    <a:pt x="129" y="53"/>
                  </a:moveTo>
                  <a:cubicBezTo>
                    <a:pt x="129" y="53"/>
                    <a:pt x="129" y="53"/>
                    <a:pt x="129" y="53"/>
                  </a:cubicBezTo>
                  <a:close/>
                  <a:moveTo>
                    <a:pt x="127" y="51"/>
                  </a:moveTo>
                  <a:cubicBezTo>
                    <a:pt x="127" y="52"/>
                    <a:pt x="127" y="54"/>
                    <a:pt x="128" y="54"/>
                  </a:cubicBezTo>
                  <a:cubicBezTo>
                    <a:pt x="128" y="54"/>
                    <a:pt x="129" y="53"/>
                    <a:pt x="129" y="53"/>
                  </a:cubicBezTo>
                  <a:cubicBezTo>
                    <a:pt x="128" y="52"/>
                    <a:pt x="128" y="51"/>
                    <a:pt x="127" y="51"/>
                  </a:cubicBezTo>
                  <a:close/>
                  <a:moveTo>
                    <a:pt x="40" y="45"/>
                  </a:moveTo>
                  <a:cubicBezTo>
                    <a:pt x="39" y="45"/>
                    <a:pt x="38" y="45"/>
                    <a:pt x="37" y="45"/>
                  </a:cubicBezTo>
                  <a:cubicBezTo>
                    <a:pt x="37" y="45"/>
                    <a:pt x="38" y="45"/>
                    <a:pt x="37" y="45"/>
                  </a:cubicBezTo>
                  <a:cubicBezTo>
                    <a:pt x="37" y="46"/>
                    <a:pt x="36" y="45"/>
                    <a:pt x="36" y="46"/>
                  </a:cubicBezTo>
                  <a:cubicBezTo>
                    <a:pt x="36" y="46"/>
                    <a:pt x="38" y="46"/>
                    <a:pt x="38" y="46"/>
                  </a:cubicBezTo>
                  <a:cubicBezTo>
                    <a:pt x="38" y="46"/>
                    <a:pt x="40" y="46"/>
                    <a:pt x="40" y="45"/>
                  </a:cubicBezTo>
                  <a:close/>
                  <a:moveTo>
                    <a:pt x="155" y="57"/>
                  </a:moveTo>
                  <a:cubicBezTo>
                    <a:pt x="155" y="57"/>
                    <a:pt x="152" y="57"/>
                    <a:pt x="152" y="57"/>
                  </a:cubicBezTo>
                  <a:cubicBezTo>
                    <a:pt x="152" y="57"/>
                    <a:pt x="151" y="57"/>
                    <a:pt x="151" y="58"/>
                  </a:cubicBezTo>
                  <a:cubicBezTo>
                    <a:pt x="151" y="59"/>
                    <a:pt x="151" y="59"/>
                    <a:pt x="151" y="60"/>
                  </a:cubicBezTo>
                  <a:cubicBezTo>
                    <a:pt x="151" y="60"/>
                    <a:pt x="151" y="62"/>
                    <a:pt x="151" y="62"/>
                  </a:cubicBezTo>
                  <a:cubicBezTo>
                    <a:pt x="152" y="62"/>
                    <a:pt x="151" y="61"/>
                    <a:pt x="152" y="60"/>
                  </a:cubicBezTo>
                  <a:cubicBezTo>
                    <a:pt x="152" y="60"/>
                    <a:pt x="153" y="62"/>
                    <a:pt x="153" y="62"/>
                  </a:cubicBezTo>
                  <a:cubicBezTo>
                    <a:pt x="153" y="62"/>
                    <a:pt x="153" y="60"/>
                    <a:pt x="153" y="60"/>
                  </a:cubicBezTo>
                  <a:cubicBezTo>
                    <a:pt x="153" y="59"/>
                    <a:pt x="152" y="59"/>
                    <a:pt x="153" y="59"/>
                  </a:cubicBezTo>
                  <a:cubicBezTo>
                    <a:pt x="154" y="59"/>
                    <a:pt x="153" y="59"/>
                    <a:pt x="153" y="59"/>
                  </a:cubicBezTo>
                  <a:cubicBezTo>
                    <a:pt x="153" y="58"/>
                    <a:pt x="152" y="59"/>
                    <a:pt x="152" y="59"/>
                  </a:cubicBezTo>
                  <a:cubicBezTo>
                    <a:pt x="151" y="58"/>
                    <a:pt x="152" y="57"/>
                    <a:pt x="153" y="58"/>
                  </a:cubicBezTo>
                  <a:cubicBezTo>
                    <a:pt x="154" y="58"/>
                    <a:pt x="155" y="57"/>
                    <a:pt x="155" y="57"/>
                  </a:cubicBezTo>
                  <a:close/>
                  <a:moveTo>
                    <a:pt x="150" y="43"/>
                  </a:moveTo>
                  <a:cubicBezTo>
                    <a:pt x="150" y="43"/>
                    <a:pt x="150" y="43"/>
                    <a:pt x="150" y="43"/>
                  </a:cubicBezTo>
                  <a:cubicBezTo>
                    <a:pt x="150" y="43"/>
                    <a:pt x="150" y="43"/>
                    <a:pt x="151" y="43"/>
                  </a:cubicBezTo>
                  <a:cubicBezTo>
                    <a:pt x="151" y="43"/>
                    <a:pt x="151" y="41"/>
                    <a:pt x="151" y="41"/>
                  </a:cubicBezTo>
                  <a:cubicBezTo>
                    <a:pt x="150" y="41"/>
                    <a:pt x="150" y="42"/>
                    <a:pt x="150" y="43"/>
                  </a:cubicBezTo>
                  <a:close/>
                  <a:moveTo>
                    <a:pt x="145" y="45"/>
                  </a:moveTo>
                  <a:cubicBezTo>
                    <a:pt x="145" y="45"/>
                    <a:pt x="145" y="45"/>
                    <a:pt x="145" y="45"/>
                  </a:cubicBezTo>
                  <a:close/>
                  <a:moveTo>
                    <a:pt x="144" y="45"/>
                  </a:moveTo>
                  <a:cubicBezTo>
                    <a:pt x="144" y="46"/>
                    <a:pt x="144" y="46"/>
                    <a:pt x="145" y="45"/>
                  </a:cubicBezTo>
                  <a:cubicBezTo>
                    <a:pt x="146" y="44"/>
                    <a:pt x="144" y="44"/>
                    <a:pt x="144" y="45"/>
                  </a:cubicBezTo>
                  <a:close/>
                  <a:moveTo>
                    <a:pt x="170" y="62"/>
                  </a:moveTo>
                  <a:cubicBezTo>
                    <a:pt x="171" y="62"/>
                    <a:pt x="171" y="61"/>
                    <a:pt x="171" y="61"/>
                  </a:cubicBezTo>
                  <a:cubicBezTo>
                    <a:pt x="171" y="62"/>
                    <a:pt x="171" y="61"/>
                    <a:pt x="170" y="60"/>
                  </a:cubicBezTo>
                  <a:cubicBezTo>
                    <a:pt x="170" y="60"/>
                    <a:pt x="170" y="60"/>
                    <a:pt x="170" y="60"/>
                  </a:cubicBezTo>
                  <a:cubicBezTo>
                    <a:pt x="170" y="60"/>
                    <a:pt x="170" y="60"/>
                    <a:pt x="170" y="60"/>
                  </a:cubicBezTo>
                  <a:cubicBezTo>
                    <a:pt x="170" y="60"/>
                    <a:pt x="171" y="61"/>
                    <a:pt x="171" y="61"/>
                  </a:cubicBezTo>
                  <a:cubicBezTo>
                    <a:pt x="171" y="61"/>
                    <a:pt x="169" y="62"/>
                    <a:pt x="168" y="62"/>
                  </a:cubicBezTo>
                  <a:cubicBezTo>
                    <a:pt x="168" y="62"/>
                    <a:pt x="168" y="62"/>
                    <a:pt x="168" y="62"/>
                  </a:cubicBezTo>
                  <a:cubicBezTo>
                    <a:pt x="169" y="64"/>
                    <a:pt x="168" y="62"/>
                    <a:pt x="168" y="62"/>
                  </a:cubicBezTo>
                  <a:cubicBezTo>
                    <a:pt x="168" y="62"/>
                    <a:pt x="168" y="62"/>
                    <a:pt x="169" y="62"/>
                  </a:cubicBezTo>
                  <a:cubicBezTo>
                    <a:pt x="169" y="62"/>
                    <a:pt x="170" y="62"/>
                    <a:pt x="170" y="62"/>
                  </a:cubicBezTo>
                  <a:cubicBezTo>
                    <a:pt x="170" y="62"/>
                    <a:pt x="171" y="62"/>
                    <a:pt x="170" y="62"/>
                  </a:cubicBezTo>
                  <a:close/>
                  <a:moveTo>
                    <a:pt x="154" y="50"/>
                  </a:moveTo>
                  <a:cubicBezTo>
                    <a:pt x="154" y="50"/>
                    <a:pt x="154" y="50"/>
                    <a:pt x="154" y="50"/>
                  </a:cubicBezTo>
                  <a:close/>
                  <a:moveTo>
                    <a:pt x="154" y="50"/>
                  </a:moveTo>
                  <a:cubicBezTo>
                    <a:pt x="154" y="50"/>
                    <a:pt x="154" y="50"/>
                    <a:pt x="154" y="50"/>
                  </a:cubicBezTo>
                  <a:cubicBezTo>
                    <a:pt x="154" y="50"/>
                    <a:pt x="154" y="50"/>
                    <a:pt x="154" y="50"/>
                  </a:cubicBezTo>
                  <a:cubicBezTo>
                    <a:pt x="154" y="51"/>
                    <a:pt x="154" y="51"/>
                    <a:pt x="154" y="51"/>
                  </a:cubicBezTo>
                  <a:cubicBezTo>
                    <a:pt x="154" y="51"/>
                    <a:pt x="155" y="50"/>
                    <a:pt x="154" y="50"/>
                  </a:cubicBezTo>
                  <a:cubicBezTo>
                    <a:pt x="154" y="50"/>
                    <a:pt x="154" y="50"/>
                    <a:pt x="154" y="50"/>
                  </a:cubicBezTo>
                  <a:cubicBezTo>
                    <a:pt x="154" y="50"/>
                    <a:pt x="154" y="50"/>
                    <a:pt x="154" y="50"/>
                  </a:cubicBezTo>
                  <a:close/>
                  <a:moveTo>
                    <a:pt x="156" y="61"/>
                  </a:moveTo>
                  <a:cubicBezTo>
                    <a:pt x="156" y="61"/>
                    <a:pt x="156" y="61"/>
                    <a:pt x="156" y="61"/>
                  </a:cubicBezTo>
                  <a:cubicBezTo>
                    <a:pt x="156" y="61"/>
                    <a:pt x="156" y="61"/>
                    <a:pt x="156" y="61"/>
                  </a:cubicBezTo>
                  <a:close/>
                  <a:moveTo>
                    <a:pt x="157" y="60"/>
                  </a:moveTo>
                  <a:cubicBezTo>
                    <a:pt x="157" y="60"/>
                    <a:pt x="157" y="60"/>
                    <a:pt x="157" y="60"/>
                  </a:cubicBezTo>
                  <a:cubicBezTo>
                    <a:pt x="157" y="59"/>
                    <a:pt x="156" y="60"/>
                    <a:pt x="156" y="61"/>
                  </a:cubicBezTo>
                  <a:cubicBezTo>
                    <a:pt x="156" y="60"/>
                    <a:pt x="158" y="61"/>
                    <a:pt x="158" y="61"/>
                  </a:cubicBezTo>
                  <a:cubicBezTo>
                    <a:pt x="158" y="60"/>
                    <a:pt x="158" y="60"/>
                    <a:pt x="157" y="60"/>
                  </a:cubicBezTo>
                  <a:close/>
                  <a:moveTo>
                    <a:pt x="150" y="64"/>
                  </a:moveTo>
                  <a:cubicBezTo>
                    <a:pt x="151" y="64"/>
                    <a:pt x="150" y="64"/>
                    <a:pt x="151" y="64"/>
                  </a:cubicBezTo>
                  <a:cubicBezTo>
                    <a:pt x="150" y="64"/>
                    <a:pt x="148" y="64"/>
                    <a:pt x="149" y="64"/>
                  </a:cubicBezTo>
                  <a:cubicBezTo>
                    <a:pt x="149" y="64"/>
                    <a:pt x="150" y="64"/>
                    <a:pt x="150" y="64"/>
                  </a:cubicBezTo>
                  <a:close/>
                  <a:moveTo>
                    <a:pt x="156" y="64"/>
                  </a:moveTo>
                  <a:cubicBezTo>
                    <a:pt x="156" y="64"/>
                    <a:pt x="152" y="64"/>
                    <a:pt x="153" y="65"/>
                  </a:cubicBezTo>
                  <a:cubicBezTo>
                    <a:pt x="153" y="65"/>
                    <a:pt x="156" y="64"/>
                    <a:pt x="156" y="64"/>
                  </a:cubicBezTo>
                  <a:close/>
                  <a:moveTo>
                    <a:pt x="152" y="50"/>
                  </a:moveTo>
                  <a:cubicBezTo>
                    <a:pt x="152" y="50"/>
                    <a:pt x="152" y="51"/>
                    <a:pt x="152" y="51"/>
                  </a:cubicBezTo>
                  <a:cubicBezTo>
                    <a:pt x="153" y="51"/>
                    <a:pt x="152" y="51"/>
                    <a:pt x="153" y="51"/>
                  </a:cubicBezTo>
                  <a:cubicBezTo>
                    <a:pt x="153" y="52"/>
                    <a:pt x="152" y="52"/>
                    <a:pt x="153" y="52"/>
                  </a:cubicBezTo>
                  <a:cubicBezTo>
                    <a:pt x="153" y="52"/>
                    <a:pt x="154" y="51"/>
                    <a:pt x="153" y="50"/>
                  </a:cubicBezTo>
                  <a:cubicBezTo>
                    <a:pt x="153" y="51"/>
                    <a:pt x="152" y="50"/>
                    <a:pt x="152" y="50"/>
                  </a:cubicBezTo>
                  <a:close/>
                  <a:moveTo>
                    <a:pt x="154" y="64"/>
                  </a:moveTo>
                  <a:cubicBezTo>
                    <a:pt x="154" y="64"/>
                    <a:pt x="152" y="64"/>
                    <a:pt x="152" y="64"/>
                  </a:cubicBezTo>
                  <a:cubicBezTo>
                    <a:pt x="152" y="64"/>
                    <a:pt x="151" y="63"/>
                    <a:pt x="151" y="64"/>
                  </a:cubicBezTo>
                  <a:cubicBezTo>
                    <a:pt x="151" y="64"/>
                    <a:pt x="152" y="64"/>
                    <a:pt x="152" y="64"/>
                  </a:cubicBezTo>
                  <a:cubicBezTo>
                    <a:pt x="153" y="64"/>
                    <a:pt x="154" y="64"/>
                    <a:pt x="154" y="64"/>
                  </a:cubicBezTo>
                  <a:close/>
                  <a:moveTo>
                    <a:pt x="152" y="64"/>
                  </a:moveTo>
                  <a:cubicBezTo>
                    <a:pt x="152" y="64"/>
                    <a:pt x="152" y="64"/>
                    <a:pt x="152" y="64"/>
                  </a:cubicBezTo>
                  <a:close/>
                  <a:moveTo>
                    <a:pt x="151" y="50"/>
                  </a:moveTo>
                  <a:cubicBezTo>
                    <a:pt x="151" y="51"/>
                    <a:pt x="150" y="52"/>
                    <a:pt x="150" y="52"/>
                  </a:cubicBezTo>
                  <a:cubicBezTo>
                    <a:pt x="150" y="53"/>
                    <a:pt x="151" y="51"/>
                    <a:pt x="151" y="50"/>
                  </a:cubicBezTo>
                  <a:close/>
                  <a:moveTo>
                    <a:pt x="151" y="50"/>
                  </a:moveTo>
                  <a:cubicBezTo>
                    <a:pt x="151" y="50"/>
                    <a:pt x="151" y="50"/>
                    <a:pt x="151" y="50"/>
                  </a:cubicBezTo>
                  <a:cubicBezTo>
                    <a:pt x="151" y="50"/>
                    <a:pt x="151" y="50"/>
                    <a:pt x="151" y="50"/>
                  </a:cubicBezTo>
                  <a:close/>
                  <a:moveTo>
                    <a:pt x="34" y="46"/>
                  </a:moveTo>
                  <a:cubicBezTo>
                    <a:pt x="34" y="46"/>
                    <a:pt x="35" y="46"/>
                    <a:pt x="35" y="46"/>
                  </a:cubicBezTo>
                  <a:cubicBezTo>
                    <a:pt x="35" y="46"/>
                    <a:pt x="35" y="46"/>
                    <a:pt x="35" y="46"/>
                  </a:cubicBezTo>
                  <a:cubicBezTo>
                    <a:pt x="35" y="46"/>
                    <a:pt x="34" y="45"/>
                    <a:pt x="34" y="46"/>
                  </a:cubicBezTo>
                  <a:close/>
                  <a:moveTo>
                    <a:pt x="151" y="49"/>
                  </a:moveTo>
                  <a:cubicBezTo>
                    <a:pt x="151" y="49"/>
                    <a:pt x="151" y="50"/>
                    <a:pt x="152" y="50"/>
                  </a:cubicBezTo>
                  <a:cubicBezTo>
                    <a:pt x="152" y="50"/>
                    <a:pt x="152" y="50"/>
                    <a:pt x="152" y="50"/>
                  </a:cubicBezTo>
                  <a:cubicBezTo>
                    <a:pt x="152" y="49"/>
                    <a:pt x="151" y="49"/>
                    <a:pt x="151" y="49"/>
                  </a:cubicBezTo>
                  <a:close/>
                  <a:moveTo>
                    <a:pt x="151" y="65"/>
                  </a:moveTo>
                  <a:cubicBezTo>
                    <a:pt x="151" y="65"/>
                    <a:pt x="151" y="65"/>
                    <a:pt x="152" y="65"/>
                  </a:cubicBezTo>
                  <a:cubicBezTo>
                    <a:pt x="151" y="65"/>
                    <a:pt x="150" y="64"/>
                    <a:pt x="151" y="65"/>
                  </a:cubicBezTo>
                  <a:close/>
                  <a:moveTo>
                    <a:pt x="41" y="46"/>
                  </a:moveTo>
                  <a:cubicBezTo>
                    <a:pt x="41" y="45"/>
                    <a:pt x="41" y="45"/>
                    <a:pt x="41" y="46"/>
                  </a:cubicBezTo>
                  <a:cubicBezTo>
                    <a:pt x="40" y="46"/>
                    <a:pt x="40" y="46"/>
                    <a:pt x="41" y="46"/>
                  </a:cubicBezTo>
                  <a:cubicBezTo>
                    <a:pt x="41" y="46"/>
                    <a:pt x="41" y="46"/>
                    <a:pt x="41" y="46"/>
                  </a:cubicBezTo>
                  <a:close/>
                  <a:moveTo>
                    <a:pt x="41" y="46"/>
                  </a:moveTo>
                  <a:cubicBezTo>
                    <a:pt x="40" y="46"/>
                    <a:pt x="41" y="46"/>
                    <a:pt x="41" y="46"/>
                  </a:cubicBezTo>
                  <a:close/>
                  <a:moveTo>
                    <a:pt x="156" y="60"/>
                  </a:moveTo>
                  <a:cubicBezTo>
                    <a:pt x="154" y="61"/>
                    <a:pt x="156" y="61"/>
                    <a:pt x="156" y="60"/>
                  </a:cubicBezTo>
                  <a:close/>
                  <a:moveTo>
                    <a:pt x="158" y="66"/>
                  </a:moveTo>
                  <a:cubicBezTo>
                    <a:pt x="157" y="66"/>
                    <a:pt x="157" y="66"/>
                    <a:pt x="157" y="66"/>
                  </a:cubicBezTo>
                  <a:cubicBezTo>
                    <a:pt x="157" y="66"/>
                    <a:pt x="158" y="66"/>
                    <a:pt x="158" y="66"/>
                  </a:cubicBezTo>
                  <a:close/>
                  <a:moveTo>
                    <a:pt x="169" y="64"/>
                  </a:moveTo>
                  <a:cubicBezTo>
                    <a:pt x="169" y="64"/>
                    <a:pt x="169" y="64"/>
                    <a:pt x="169" y="64"/>
                  </a:cubicBezTo>
                  <a:cubicBezTo>
                    <a:pt x="169" y="64"/>
                    <a:pt x="169" y="64"/>
                    <a:pt x="169" y="64"/>
                  </a:cubicBezTo>
                  <a:cubicBezTo>
                    <a:pt x="169" y="64"/>
                    <a:pt x="170" y="65"/>
                    <a:pt x="170" y="65"/>
                  </a:cubicBezTo>
                  <a:cubicBezTo>
                    <a:pt x="170" y="65"/>
                    <a:pt x="170" y="65"/>
                    <a:pt x="169" y="64"/>
                  </a:cubicBezTo>
                  <a:close/>
                  <a:moveTo>
                    <a:pt x="138" y="57"/>
                  </a:moveTo>
                  <a:cubicBezTo>
                    <a:pt x="138" y="57"/>
                    <a:pt x="138" y="57"/>
                    <a:pt x="138" y="57"/>
                  </a:cubicBezTo>
                  <a:close/>
                  <a:moveTo>
                    <a:pt x="138" y="57"/>
                  </a:moveTo>
                  <a:cubicBezTo>
                    <a:pt x="138" y="57"/>
                    <a:pt x="138" y="58"/>
                    <a:pt x="138" y="58"/>
                  </a:cubicBezTo>
                  <a:cubicBezTo>
                    <a:pt x="138" y="58"/>
                    <a:pt x="138" y="58"/>
                    <a:pt x="138" y="58"/>
                  </a:cubicBezTo>
                  <a:cubicBezTo>
                    <a:pt x="138" y="58"/>
                    <a:pt x="138" y="57"/>
                    <a:pt x="138" y="57"/>
                  </a:cubicBezTo>
                  <a:cubicBezTo>
                    <a:pt x="138" y="57"/>
                    <a:pt x="138" y="57"/>
                    <a:pt x="138" y="57"/>
                  </a:cubicBezTo>
                  <a:close/>
                  <a:moveTo>
                    <a:pt x="144" y="60"/>
                  </a:moveTo>
                  <a:cubicBezTo>
                    <a:pt x="144" y="60"/>
                    <a:pt x="144" y="60"/>
                    <a:pt x="144" y="60"/>
                  </a:cubicBezTo>
                  <a:cubicBezTo>
                    <a:pt x="145" y="60"/>
                    <a:pt x="144" y="60"/>
                    <a:pt x="144" y="60"/>
                  </a:cubicBezTo>
                  <a:cubicBezTo>
                    <a:pt x="144" y="60"/>
                    <a:pt x="144" y="60"/>
                    <a:pt x="144" y="60"/>
                  </a:cubicBezTo>
                  <a:cubicBezTo>
                    <a:pt x="144" y="60"/>
                    <a:pt x="144" y="60"/>
                    <a:pt x="144" y="60"/>
                  </a:cubicBezTo>
                  <a:cubicBezTo>
                    <a:pt x="144" y="60"/>
                    <a:pt x="144" y="60"/>
                    <a:pt x="144" y="60"/>
                  </a:cubicBezTo>
                  <a:close/>
                  <a:moveTo>
                    <a:pt x="158" y="58"/>
                  </a:moveTo>
                  <a:cubicBezTo>
                    <a:pt x="158" y="58"/>
                    <a:pt x="158" y="58"/>
                    <a:pt x="158" y="58"/>
                  </a:cubicBezTo>
                  <a:cubicBezTo>
                    <a:pt x="158" y="58"/>
                    <a:pt x="158" y="58"/>
                    <a:pt x="158" y="58"/>
                  </a:cubicBezTo>
                  <a:cubicBezTo>
                    <a:pt x="158" y="58"/>
                    <a:pt x="158" y="59"/>
                    <a:pt x="158" y="58"/>
                  </a:cubicBezTo>
                  <a:close/>
                  <a:moveTo>
                    <a:pt x="139" y="59"/>
                  </a:moveTo>
                  <a:cubicBezTo>
                    <a:pt x="138" y="59"/>
                    <a:pt x="140" y="59"/>
                    <a:pt x="139" y="59"/>
                  </a:cubicBezTo>
                  <a:cubicBezTo>
                    <a:pt x="139" y="59"/>
                    <a:pt x="139" y="59"/>
                    <a:pt x="139" y="59"/>
                  </a:cubicBezTo>
                  <a:close/>
                  <a:moveTo>
                    <a:pt x="160" y="62"/>
                  </a:moveTo>
                  <a:cubicBezTo>
                    <a:pt x="160" y="62"/>
                    <a:pt x="160" y="62"/>
                    <a:pt x="160" y="63"/>
                  </a:cubicBezTo>
                  <a:cubicBezTo>
                    <a:pt x="160" y="63"/>
                    <a:pt x="160" y="62"/>
                    <a:pt x="160" y="62"/>
                  </a:cubicBezTo>
                  <a:close/>
                  <a:moveTo>
                    <a:pt x="112" y="50"/>
                  </a:moveTo>
                  <a:cubicBezTo>
                    <a:pt x="112" y="50"/>
                    <a:pt x="112" y="50"/>
                    <a:pt x="112" y="50"/>
                  </a:cubicBezTo>
                  <a:cubicBezTo>
                    <a:pt x="112" y="49"/>
                    <a:pt x="111" y="49"/>
                    <a:pt x="112" y="50"/>
                  </a:cubicBezTo>
                  <a:close/>
                  <a:moveTo>
                    <a:pt x="36" y="8"/>
                  </a:moveTo>
                  <a:cubicBezTo>
                    <a:pt x="36" y="8"/>
                    <a:pt x="36" y="8"/>
                    <a:pt x="36" y="8"/>
                  </a:cubicBezTo>
                  <a:cubicBezTo>
                    <a:pt x="36" y="8"/>
                    <a:pt x="36" y="7"/>
                    <a:pt x="36" y="8"/>
                  </a:cubicBezTo>
                  <a:close/>
                  <a:moveTo>
                    <a:pt x="142" y="58"/>
                  </a:moveTo>
                  <a:cubicBezTo>
                    <a:pt x="142" y="58"/>
                    <a:pt x="142" y="58"/>
                    <a:pt x="142" y="58"/>
                  </a:cubicBezTo>
                  <a:cubicBezTo>
                    <a:pt x="143" y="59"/>
                    <a:pt x="143" y="58"/>
                    <a:pt x="142" y="58"/>
                  </a:cubicBezTo>
                  <a:close/>
                  <a:moveTo>
                    <a:pt x="171" y="90"/>
                  </a:moveTo>
                  <a:cubicBezTo>
                    <a:pt x="171" y="91"/>
                    <a:pt x="171" y="91"/>
                    <a:pt x="171" y="91"/>
                  </a:cubicBezTo>
                  <a:cubicBezTo>
                    <a:pt x="171" y="91"/>
                    <a:pt x="172" y="90"/>
                    <a:pt x="171" y="90"/>
                  </a:cubicBezTo>
                  <a:close/>
                  <a:moveTo>
                    <a:pt x="156" y="59"/>
                  </a:moveTo>
                  <a:cubicBezTo>
                    <a:pt x="156" y="59"/>
                    <a:pt x="156" y="59"/>
                    <a:pt x="156" y="59"/>
                  </a:cubicBezTo>
                  <a:close/>
                  <a:moveTo>
                    <a:pt x="156" y="59"/>
                  </a:moveTo>
                  <a:cubicBezTo>
                    <a:pt x="157" y="59"/>
                    <a:pt x="156" y="59"/>
                    <a:pt x="156" y="59"/>
                  </a:cubicBezTo>
                  <a:cubicBezTo>
                    <a:pt x="156" y="59"/>
                    <a:pt x="156" y="59"/>
                    <a:pt x="156" y="59"/>
                  </a:cubicBezTo>
                  <a:close/>
                  <a:moveTo>
                    <a:pt x="155" y="59"/>
                  </a:moveTo>
                  <a:cubicBezTo>
                    <a:pt x="155" y="59"/>
                    <a:pt x="154" y="59"/>
                    <a:pt x="154" y="59"/>
                  </a:cubicBezTo>
                  <a:cubicBezTo>
                    <a:pt x="154" y="60"/>
                    <a:pt x="155" y="59"/>
                    <a:pt x="155" y="60"/>
                  </a:cubicBezTo>
                  <a:cubicBezTo>
                    <a:pt x="155" y="60"/>
                    <a:pt x="155" y="59"/>
                    <a:pt x="155" y="59"/>
                  </a:cubicBezTo>
                  <a:close/>
                  <a:moveTo>
                    <a:pt x="169" y="75"/>
                  </a:moveTo>
                  <a:cubicBezTo>
                    <a:pt x="169" y="75"/>
                    <a:pt x="169" y="75"/>
                    <a:pt x="169" y="75"/>
                  </a:cubicBezTo>
                  <a:cubicBezTo>
                    <a:pt x="169" y="75"/>
                    <a:pt x="169" y="75"/>
                    <a:pt x="169" y="75"/>
                  </a:cubicBezTo>
                  <a:cubicBezTo>
                    <a:pt x="168" y="75"/>
                    <a:pt x="168" y="74"/>
                    <a:pt x="168" y="74"/>
                  </a:cubicBezTo>
                  <a:cubicBezTo>
                    <a:pt x="168" y="74"/>
                    <a:pt x="168" y="73"/>
                    <a:pt x="168" y="73"/>
                  </a:cubicBezTo>
                  <a:cubicBezTo>
                    <a:pt x="168" y="73"/>
                    <a:pt x="167" y="73"/>
                    <a:pt x="167" y="73"/>
                  </a:cubicBezTo>
                  <a:cubicBezTo>
                    <a:pt x="167" y="73"/>
                    <a:pt x="167" y="72"/>
                    <a:pt x="167" y="72"/>
                  </a:cubicBezTo>
                  <a:cubicBezTo>
                    <a:pt x="166" y="72"/>
                    <a:pt x="166" y="68"/>
                    <a:pt x="165" y="68"/>
                  </a:cubicBezTo>
                  <a:cubicBezTo>
                    <a:pt x="165" y="68"/>
                    <a:pt x="165" y="65"/>
                    <a:pt x="164" y="65"/>
                  </a:cubicBezTo>
                  <a:cubicBezTo>
                    <a:pt x="164" y="65"/>
                    <a:pt x="163" y="69"/>
                    <a:pt x="163" y="69"/>
                  </a:cubicBezTo>
                  <a:cubicBezTo>
                    <a:pt x="163" y="69"/>
                    <a:pt x="163" y="71"/>
                    <a:pt x="162" y="70"/>
                  </a:cubicBezTo>
                  <a:cubicBezTo>
                    <a:pt x="162" y="70"/>
                    <a:pt x="161" y="69"/>
                    <a:pt x="160" y="69"/>
                  </a:cubicBezTo>
                  <a:cubicBezTo>
                    <a:pt x="160" y="68"/>
                    <a:pt x="160" y="68"/>
                    <a:pt x="160" y="68"/>
                  </a:cubicBezTo>
                  <a:cubicBezTo>
                    <a:pt x="160" y="68"/>
                    <a:pt x="160" y="67"/>
                    <a:pt x="161" y="67"/>
                  </a:cubicBezTo>
                  <a:cubicBezTo>
                    <a:pt x="161" y="67"/>
                    <a:pt x="161" y="68"/>
                    <a:pt x="161" y="68"/>
                  </a:cubicBezTo>
                  <a:cubicBezTo>
                    <a:pt x="161" y="67"/>
                    <a:pt x="161" y="67"/>
                    <a:pt x="161" y="67"/>
                  </a:cubicBezTo>
                  <a:cubicBezTo>
                    <a:pt x="161" y="67"/>
                    <a:pt x="161" y="66"/>
                    <a:pt x="161" y="66"/>
                  </a:cubicBezTo>
                  <a:cubicBezTo>
                    <a:pt x="160" y="66"/>
                    <a:pt x="159" y="66"/>
                    <a:pt x="158" y="66"/>
                  </a:cubicBezTo>
                  <a:cubicBezTo>
                    <a:pt x="158" y="66"/>
                    <a:pt x="158" y="66"/>
                    <a:pt x="158" y="66"/>
                  </a:cubicBezTo>
                  <a:cubicBezTo>
                    <a:pt x="158" y="66"/>
                    <a:pt x="158" y="66"/>
                    <a:pt x="158" y="66"/>
                  </a:cubicBezTo>
                  <a:cubicBezTo>
                    <a:pt x="158" y="67"/>
                    <a:pt x="156" y="67"/>
                    <a:pt x="156" y="68"/>
                  </a:cubicBezTo>
                  <a:cubicBezTo>
                    <a:pt x="156" y="68"/>
                    <a:pt x="156" y="68"/>
                    <a:pt x="156" y="68"/>
                  </a:cubicBezTo>
                  <a:cubicBezTo>
                    <a:pt x="156" y="68"/>
                    <a:pt x="154" y="67"/>
                    <a:pt x="154" y="68"/>
                  </a:cubicBezTo>
                  <a:cubicBezTo>
                    <a:pt x="153" y="68"/>
                    <a:pt x="153" y="70"/>
                    <a:pt x="153" y="70"/>
                  </a:cubicBezTo>
                  <a:cubicBezTo>
                    <a:pt x="152" y="70"/>
                    <a:pt x="153" y="69"/>
                    <a:pt x="152" y="69"/>
                  </a:cubicBezTo>
                  <a:cubicBezTo>
                    <a:pt x="152" y="69"/>
                    <a:pt x="152" y="71"/>
                    <a:pt x="151" y="71"/>
                  </a:cubicBezTo>
                  <a:cubicBezTo>
                    <a:pt x="151" y="71"/>
                    <a:pt x="148" y="72"/>
                    <a:pt x="148" y="72"/>
                  </a:cubicBezTo>
                  <a:cubicBezTo>
                    <a:pt x="146" y="73"/>
                    <a:pt x="146" y="74"/>
                    <a:pt x="146" y="76"/>
                  </a:cubicBezTo>
                  <a:cubicBezTo>
                    <a:pt x="146" y="75"/>
                    <a:pt x="146" y="75"/>
                    <a:pt x="145" y="75"/>
                  </a:cubicBezTo>
                  <a:cubicBezTo>
                    <a:pt x="145" y="77"/>
                    <a:pt x="147" y="79"/>
                    <a:pt x="146" y="81"/>
                  </a:cubicBezTo>
                  <a:cubicBezTo>
                    <a:pt x="146" y="83"/>
                    <a:pt x="147" y="83"/>
                    <a:pt x="148" y="82"/>
                  </a:cubicBezTo>
                  <a:cubicBezTo>
                    <a:pt x="148" y="81"/>
                    <a:pt x="151" y="81"/>
                    <a:pt x="151" y="80"/>
                  </a:cubicBezTo>
                  <a:cubicBezTo>
                    <a:pt x="152" y="80"/>
                    <a:pt x="154" y="79"/>
                    <a:pt x="155" y="80"/>
                  </a:cubicBezTo>
                  <a:cubicBezTo>
                    <a:pt x="155" y="80"/>
                    <a:pt x="156" y="80"/>
                    <a:pt x="156" y="80"/>
                  </a:cubicBezTo>
                  <a:cubicBezTo>
                    <a:pt x="156" y="80"/>
                    <a:pt x="156" y="81"/>
                    <a:pt x="157" y="81"/>
                  </a:cubicBezTo>
                  <a:cubicBezTo>
                    <a:pt x="156" y="83"/>
                    <a:pt x="158" y="81"/>
                    <a:pt x="158" y="81"/>
                  </a:cubicBezTo>
                  <a:cubicBezTo>
                    <a:pt x="158" y="81"/>
                    <a:pt x="157" y="82"/>
                    <a:pt x="157" y="82"/>
                  </a:cubicBezTo>
                  <a:cubicBezTo>
                    <a:pt x="158" y="83"/>
                    <a:pt x="158" y="82"/>
                    <a:pt x="158" y="82"/>
                  </a:cubicBezTo>
                  <a:cubicBezTo>
                    <a:pt x="159" y="82"/>
                    <a:pt x="158" y="83"/>
                    <a:pt x="158" y="83"/>
                  </a:cubicBezTo>
                  <a:cubicBezTo>
                    <a:pt x="158" y="83"/>
                    <a:pt x="159" y="83"/>
                    <a:pt x="159" y="84"/>
                  </a:cubicBezTo>
                  <a:cubicBezTo>
                    <a:pt x="158" y="84"/>
                    <a:pt x="159" y="84"/>
                    <a:pt x="159" y="85"/>
                  </a:cubicBezTo>
                  <a:cubicBezTo>
                    <a:pt x="160" y="85"/>
                    <a:pt x="161" y="85"/>
                    <a:pt x="161" y="85"/>
                  </a:cubicBezTo>
                  <a:cubicBezTo>
                    <a:pt x="162" y="85"/>
                    <a:pt x="162" y="86"/>
                    <a:pt x="163" y="85"/>
                  </a:cubicBezTo>
                  <a:cubicBezTo>
                    <a:pt x="163" y="85"/>
                    <a:pt x="165" y="84"/>
                    <a:pt x="165" y="84"/>
                  </a:cubicBezTo>
                  <a:cubicBezTo>
                    <a:pt x="166" y="83"/>
                    <a:pt x="166" y="81"/>
                    <a:pt x="167" y="80"/>
                  </a:cubicBezTo>
                  <a:cubicBezTo>
                    <a:pt x="168" y="79"/>
                    <a:pt x="169" y="75"/>
                    <a:pt x="169" y="75"/>
                  </a:cubicBezTo>
                  <a:cubicBezTo>
                    <a:pt x="169" y="75"/>
                    <a:pt x="169" y="75"/>
                    <a:pt x="169" y="75"/>
                  </a:cubicBezTo>
                  <a:close/>
                  <a:moveTo>
                    <a:pt x="158" y="63"/>
                  </a:moveTo>
                  <a:cubicBezTo>
                    <a:pt x="158" y="63"/>
                    <a:pt x="158" y="63"/>
                    <a:pt x="158" y="63"/>
                  </a:cubicBezTo>
                  <a:close/>
                  <a:moveTo>
                    <a:pt x="158" y="63"/>
                  </a:moveTo>
                  <a:cubicBezTo>
                    <a:pt x="158" y="63"/>
                    <a:pt x="158" y="64"/>
                    <a:pt x="158" y="64"/>
                  </a:cubicBezTo>
                  <a:cubicBezTo>
                    <a:pt x="158" y="64"/>
                    <a:pt x="158" y="63"/>
                    <a:pt x="158" y="63"/>
                  </a:cubicBezTo>
                  <a:cubicBezTo>
                    <a:pt x="158" y="63"/>
                    <a:pt x="158" y="63"/>
                    <a:pt x="158" y="63"/>
                  </a:cubicBezTo>
                  <a:close/>
                  <a:moveTo>
                    <a:pt x="34" y="7"/>
                  </a:moveTo>
                  <a:cubicBezTo>
                    <a:pt x="34" y="7"/>
                    <a:pt x="34" y="7"/>
                    <a:pt x="34" y="7"/>
                  </a:cubicBezTo>
                  <a:cubicBezTo>
                    <a:pt x="33" y="7"/>
                    <a:pt x="34" y="7"/>
                    <a:pt x="34" y="8"/>
                  </a:cubicBezTo>
                  <a:cubicBezTo>
                    <a:pt x="34" y="8"/>
                    <a:pt x="34" y="8"/>
                    <a:pt x="34" y="8"/>
                  </a:cubicBezTo>
                  <a:cubicBezTo>
                    <a:pt x="35" y="8"/>
                    <a:pt x="35" y="7"/>
                    <a:pt x="36" y="7"/>
                  </a:cubicBezTo>
                  <a:cubicBezTo>
                    <a:pt x="35" y="6"/>
                    <a:pt x="34" y="7"/>
                    <a:pt x="34" y="7"/>
                  </a:cubicBezTo>
                  <a:close/>
                  <a:moveTo>
                    <a:pt x="162" y="59"/>
                  </a:moveTo>
                  <a:cubicBezTo>
                    <a:pt x="161" y="59"/>
                    <a:pt x="160" y="59"/>
                    <a:pt x="161" y="59"/>
                  </a:cubicBezTo>
                  <a:cubicBezTo>
                    <a:pt x="161" y="59"/>
                    <a:pt x="161" y="59"/>
                    <a:pt x="162" y="59"/>
                  </a:cubicBezTo>
                  <a:close/>
                  <a:moveTo>
                    <a:pt x="161" y="59"/>
                  </a:moveTo>
                  <a:cubicBezTo>
                    <a:pt x="161" y="59"/>
                    <a:pt x="161" y="59"/>
                    <a:pt x="161" y="59"/>
                  </a:cubicBezTo>
                  <a:close/>
                  <a:moveTo>
                    <a:pt x="37" y="43"/>
                  </a:moveTo>
                  <a:cubicBezTo>
                    <a:pt x="37" y="42"/>
                    <a:pt x="36" y="42"/>
                    <a:pt x="36" y="42"/>
                  </a:cubicBezTo>
                  <a:cubicBezTo>
                    <a:pt x="36" y="42"/>
                    <a:pt x="36" y="43"/>
                    <a:pt x="37" y="43"/>
                  </a:cubicBezTo>
                  <a:close/>
                  <a:moveTo>
                    <a:pt x="135" y="49"/>
                  </a:moveTo>
                  <a:cubicBezTo>
                    <a:pt x="135" y="49"/>
                    <a:pt x="135" y="50"/>
                    <a:pt x="135" y="50"/>
                  </a:cubicBezTo>
                  <a:cubicBezTo>
                    <a:pt x="135" y="50"/>
                    <a:pt x="135" y="49"/>
                    <a:pt x="135" y="49"/>
                  </a:cubicBezTo>
                  <a:cubicBezTo>
                    <a:pt x="135" y="49"/>
                    <a:pt x="135" y="49"/>
                    <a:pt x="135" y="49"/>
                  </a:cubicBezTo>
                  <a:close/>
                  <a:moveTo>
                    <a:pt x="155" y="63"/>
                  </a:moveTo>
                  <a:cubicBezTo>
                    <a:pt x="155" y="63"/>
                    <a:pt x="155" y="63"/>
                    <a:pt x="155" y="63"/>
                  </a:cubicBezTo>
                  <a:cubicBezTo>
                    <a:pt x="155" y="63"/>
                    <a:pt x="155" y="63"/>
                    <a:pt x="155" y="63"/>
                  </a:cubicBezTo>
                  <a:cubicBezTo>
                    <a:pt x="155" y="63"/>
                    <a:pt x="155" y="63"/>
                    <a:pt x="155" y="63"/>
                  </a:cubicBezTo>
                  <a:close/>
                  <a:moveTo>
                    <a:pt x="35" y="41"/>
                  </a:moveTo>
                  <a:cubicBezTo>
                    <a:pt x="35" y="41"/>
                    <a:pt x="35" y="41"/>
                    <a:pt x="35" y="41"/>
                  </a:cubicBezTo>
                  <a:cubicBezTo>
                    <a:pt x="35" y="41"/>
                    <a:pt x="35" y="41"/>
                    <a:pt x="35" y="41"/>
                  </a:cubicBezTo>
                  <a:close/>
                  <a:moveTo>
                    <a:pt x="35" y="41"/>
                  </a:moveTo>
                  <a:cubicBezTo>
                    <a:pt x="35" y="41"/>
                    <a:pt x="35" y="40"/>
                    <a:pt x="35" y="41"/>
                  </a:cubicBezTo>
                  <a:cubicBezTo>
                    <a:pt x="35" y="41"/>
                    <a:pt x="35" y="41"/>
                    <a:pt x="35" y="41"/>
                  </a:cubicBezTo>
                  <a:cubicBezTo>
                    <a:pt x="35" y="41"/>
                    <a:pt x="34" y="41"/>
                    <a:pt x="34" y="41"/>
                  </a:cubicBezTo>
                  <a:cubicBezTo>
                    <a:pt x="35" y="41"/>
                    <a:pt x="35" y="41"/>
                    <a:pt x="35" y="41"/>
                  </a:cubicBezTo>
                  <a:cubicBezTo>
                    <a:pt x="35" y="41"/>
                    <a:pt x="35" y="41"/>
                    <a:pt x="35" y="41"/>
                  </a:cubicBezTo>
                  <a:close/>
                  <a:moveTo>
                    <a:pt x="140" y="60"/>
                  </a:moveTo>
                  <a:cubicBezTo>
                    <a:pt x="140" y="60"/>
                    <a:pt x="140" y="60"/>
                    <a:pt x="139" y="60"/>
                  </a:cubicBezTo>
                  <a:cubicBezTo>
                    <a:pt x="139" y="60"/>
                    <a:pt x="140" y="60"/>
                    <a:pt x="140" y="60"/>
                  </a:cubicBezTo>
                  <a:cubicBezTo>
                    <a:pt x="140" y="60"/>
                    <a:pt x="140" y="60"/>
                    <a:pt x="140" y="60"/>
                  </a:cubicBezTo>
                  <a:close/>
                  <a:moveTo>
                    <a:pt x="159" y="62"/>
                  </a:moveTo>
                  <a:cubicBezTo>
                    <a:pt x="159" y="62"/>
                    <a:pt x="159" y="62"/>
                    <a:pt x="159" y="62"/>
                  </a:cubicBezTo>
                  <a:cubicBezTo>
                    <a:pt x="159" y="61"/>
                    <a:pt x="159" y="62"/>
                    <a:pt x="159" y="62"/>
                  </a:cubicBezTo>
                  <a:close/>
                  <a:moveTo>
                    <a:pt x="180" y="89"/>
                  </a:moveTo>
                  <a:cubicBezTo>
                    <a:pt x="180" y="90"/>
                    <a:pt x="180" y="89"/>
                    <a:pt x="181" y="89"/>
                  </a:cubicBezTo>
                  <a:cubicBezTo>
                    <a:pt x="181" y="89"/>
                    <a:pt x="180" y="89"/>
                    <a:pt x="180" y="89"/>
                  </a:cubicBezTo>
                  <a:close/>
                  <a:moveTo>
                    <a:pt x="160" y="86"/>
                  </a:moveTo>
                  <a:cubicBezTo>
                    <a:pt x="160" y="87"/>
                    <a:pt x="161" y="85"/>
                    <a:pt x="160" y="86"/>
                  </a:cubicBezTo>
                  <a:close/>
                  <a:moveTo>
                    <a:pt x="31" y="44"/>
                  </a:moveTo>
                  <a:cubicBezTo>
                    <a:pt x="31" y="44"/>
                    <a:pt x="31" y="44"/>
                    <a:pt x="31" y="44"/>
                  </a:cubicBezTo>
                  <a:cubicBezTo>
                    <a:pt x="32" y="44"/>
                    <a:pt x="32" y="44"/>
                    <a:pt x="32" y="43"/>
                  </a:cubicBezTo>
                  <a:cubicBezTo>
                    <a:pt x="32" y="43"/>
                    <a:pt x="31" y="43"/>
                    <a:pt x="31" y="44"/>
                  </a:cubicBezTo>
                  <a:close/>
                  <a:moveTo>
                    <a:pt x="161" y="59"/>
                  </a:moveTo>
                  <a:cubicBezTo>
                    <a:pt x="161" y="59"/>
                    <a:pt x="161" y="59"/>
                    <a:pt x="161" y="59"/>
                  </a:cubicBezTo>
                  <a:cubicBezTo>
                    <a:pt x="161" y="59"/>
                    <a:pt x="161" y="59"/>
                    <a:pt x="161" y="59"/>
                  </a:cubicBezTo>
                  <a:close/>
                  <a:moveTo>
                    <a:pt x="37" y="44"/>
                  </a:moveTo>
                  <a:cubicBezTo>
                    <a:pt x="37" y="44"/>
                    <a:pt x="37" y="44"/>
                    <a:pt x="37" y="44"/>
                  </a:cubicBezTo>
                  <a:cubicBezTo>
                    <a:pt x="37" y="44"/>
                    <a:pt x="37" y="44"/>
                    <a:pt x="37" y="44"/>
                  </a:cubicBezTo>
                  <a:close/>
                  <a:moveTo>
                    <a:pt x="154" y="41"/>
                  </a:moveTo>
                  <a:cubicBezTo>
                    <a:pt x="154" y="41"/>
                    <a:pt x="154" y="40"/>
                    <a:pt x="154" y="40"/>
                  </a:cubicBezTo>
                  <a:cubicBezTo>
                    <a:pt x="154" y="40"/>
                    <a:pt x="154" y="40"/>
                    <a:pt x="154" y="41"/>
                  </a:cubicBezTo>
                  <a:close/>
                  <a:moveTo>
                    <a:pt x="170" y="60"/>
                  </a:moveTo>
                  <a:cubicBezTo>
                    <a:pt x="169" y="60"/>
                    <a:pt x="169" y="60"/>
                    <a:pt x="169" y="60"/>
                  </a:cubicBezTo>
                  <a:cubicBezTo>
                    <a:pt x="169" y="60"/>
                    <a:pt x="170" y="60"/>
                    <a:pt x="170" y="60"/>
                  </a:cubicBezTo>
                  <a:close/>
                  <a:moveTo>
                    <a:pt x="139" y="58"/>
                  </a:moveTo>
                  <a:cubicBezTo>
                    <a:pt x="138" y="58"/>
                    <a:pt x="138" y="58"/>
                    <a:pt x="138" y="59"/>
                  </a:cubicBezTo>
                  <a:cubicBezTo>
                    <a:pt x="139" y="59"/>
                    <a:pt x="139" y="58"/>
                    <a:pt x="139" y="58"/>
                  </a:cubicBezTo>
                  <a:close/>
                  <a:moveTo>
                    <a:pt x="157" y="56"/>
                  </a:moveTo>
                  <a:cubicBezTo>
                    <a:pt x="157" y="56"/>
                    <a:pt x="156" y="56"/>
                    <a:pt x="156" y="56"/>
                  </a:cubicBezTo>
                  <a:cubicBezTo>
                    <a:pt x="156" y="56"/>
                    <a:pt x="156" y="57"/>
                    <a:pt x="156" y="57"/>
                  </a:cubicBezTo>
                  <a:cubicBezTo>
                    <a:pt x="156" y="57"/>
                    <a:pt x="157" y="57"/>
                    <a:pt x="157" y="56"/>
                  </a:cubicBezTo>
                  <a:close/>
                  <a:moveTo>
                    <a:pt x="151" y="50"/>
                  </a:moveTo>
                  <a:cubicBezTo>
                    <a:pt x="151" y="50"/>
                    <a:pt x="151" y="50"/>
                    <a:pt x="151" y="50"/>
                  </a:cubicBezTo>
                  <a:cubicBezTo>
                    <a:pt x="151" y="50"/>
                    <a:pt x="151" y="50"/>
                    <a:pt x="151" y="50"/>
                  </a:cubicBezTo>
                  <a:cubicBezTo>
                    <a:pt x="151" y="50"/>
                    <a:pt x="151" y="50"/>
                    <a:pt x="151" y="50"/>
                  </a:cubicBezTo>
                  <a:cubicBezTo>
                    <a:pt x="151" y="50"/>
                    <a:pt x="151" y="50"/>
                    <a:pt x="151" y="50"/>
                  </a:cubicBezTo>
                  <a:close/>
                  <a:moveTo>
                    <a:pt x="145" y="55"/>
                  </a:moveTo>
                  <a:cubicBezTo>
                    <a:pt x="144" y="55"/>
                    <a:pt x="144" y="55"/>
                    <a:pt x="144" y="56"/>
                  </a:cubicBezTo>
                  <a:cubicBezTo>
                    <a:pt x="144" y="56"/>
                    <a:pt x="145" y="56"/>
                    <a:pt x="145" y="55"/>
                  </a:cubicBezTo>
                  <a:close/>
                  <a:moveTo>
                    <a:pt x="157" y="59"/>
                  </a:moveTo>
                  <a:cubicBezTo>
                    <a:pt x="157" y="59"/>
                    <a:pt x="157" y="59"/>
                    <a:pt x="157" y="59"/>
                  </a:cubicBezTo>
                  <a:cubicBezTo>
                    <a:pt x="157" y="59"/>
                    <a:pt x="157" y="59"/>
                    <a:pt x="157" y="59"/>
                  </a:cubicBezTo>
                  <a:cubicBezTo>
                    <a:pt x="157" y="60"/>
                    <a:pt x="157" y="60"/>
                    <a:pt x="158" y="59"/>
                  </a:cubicBezTo>
                  <a:cubicBezTo>
                    <a:pt x="158" y="59"/>
                    <a:pt x="158" y="59"/>
                    <a:pt x="157" y="59"/>
                  </a:cubicBezTo>
                  <a:close/>
                  <a:moveTo>
                    <a:pt x="137" y="56"/>
                  </a:moveTo>
                  <a:cubicBezTo>
                    <a:pt x="137" y="56"/>
                    <a:pt x="137" y="56"/>
                    <a:pt x="137" y="56"/>
                  </a:cubicBezTo>
                  <a:cubicBezTo>
                    <a:pt x="137" y="56"/>
                    <a:pt x="137" y="56"/>
                    <a:pt x="137" y="56"/>
                  </a:cubicBezTo>
                  <a:cubicBezTo>
                    <a:pt x="137" y="57"/>
                    <a:pt x="138" y="56"/>
                    <a:pt x="137" y="56"/>
                  </a:cubicBezTo>
                  <a:close/>
                  <a:moveTo>
                    <a:pt x="49" y="95"/>
                  </a:moveTo>
                  <a:cubicBezTo>
                    <a:pt x="48" y="95"/>
                    <a:pt x="49" y="95"/>
                    <a:pt x="49" y="95"/>
                  </a:cubicBezTo>
                  <a:cubicBezTo>
                    <a:pt x="49" y="95"/>
                    <a:pt x="49" y="95"/>
                    <a:pt x="49" y="95"/>
                  </a:cubicBezTo>
                  <a:close/>
                  <a:moveTo>
                    <a:pt x="152" y="36"/>
                  </a:moveTo>
                  <a:cubicBezTo>
                    <a:pt x="151" y="36"/>
                    <a:pt x="151" y="36"/>
                    <a:pt x="151" y="36"/>
                  </a:cubicBezTo>
                  <a:cubicBezTo>
                    <a:pt x="152" y="36"/>
                    <a:pt x="152" y="36"/>
                    <a:pt x="152" y="36"/>
                  </a:cubicBezTo>
                  <a:close/>
                  <a:moveTo>
                    <a:pt x="44" y="47"/>
                  </a:moveTo>
                  <a:cubicBezTo>
                    <a:pt x="44" y="47"/>
                    <a:pt x="44" y="47"/>
                    <a:pt x="44" y="47"/>
                  </a:cubicBezTo>
                  <a:cubicBezTo>
                    <a:pt x="44" y="47"/>
                    <a:pt x="43" y="47"/>
                    <a:pt x="44" y="47"/>
                  </a:cubicBezTo>
                  <a:cubicBezTo>
                    <a:pt x="44" y="48"/>
                    <a:pt x="44" y="47"/>
                    <a:pt x="44" y="47"/>
                  </a:cubicBezTo>
                  <a:close/>
                  <a:moveTo>
                    <a:pt x="44" y="47"/>
                  </a:moveTo>
                  <a:cubicBezTo>
                    <a:pt x="43" y="47"/>
                    <a:pt x="44" y="47"/>
                    <a:pt x="44" y="47"/>
                  </a:cubicBezTo>
                  <a:close/>
                  <a:moveTo>
                    <a:pt x="153" y="65"/>
                  </a:moveTo>
                  <a:cubicBezTo>
                    <a:pt x="153" y="65"/>
                    <a:pt x="153" y="65"/>
                    <a:pt x="153" y="65"/>
                  </a:cubicBezTo>
                  <a:cubicBezTo>
                    <a:pt x="153" y="66"/>
                    <a:pt x="153" y="65"/>
                    <a:pt x="153" y="65"/>
                  </a:cubicBezTo>
                  <a:close/>
                  <a:moveTo>
                    <a:pt x="152" y="42"/>
                  </a:moveTo>
                  <a:cubicBezTo>
                    <a:pt x="152" y="42"/>
                    <a:pt x="152" y="42"/>
                    <a:pt x="152" y="42"/>
                  </a:cubicBezTo>
                  <a:close/>
                  <a:moveTo>
                    <a:pt x="152" y="42"/>
                  </a:moveTo>
                  <a:cubicBezTo>
                    <a:pt x="152" y="41"/>
                    <a:pt x="152" y="42"/>
                    <a:pt x="152" y="42"/>
                  </a:cubicBezTo>
                  <a:cubicBezTo>
                    <a:pt x="152" y="42"/>
                    <a:pt x="152" y="42"/>
                    <a:pt x="152" y="42"/>
                  </a:cubicBezTo>
                  <a:close/>
                  <a:moveTo>
                    <a:pt x="77" y="20"/>
                  </a:moveTo>
                  <a:cubicBezTo>
                    <a:pt x="77" y="20"/>
                    <a:pt x="78" y="19"/>
                    <a:pt x="78" y="19"/>
                  </a:cubicBezTo>
                  <a:cubicBezTo>
                    <a:pt x="78" y="19"/>
                    <a:pt x="77" y="20"/>
                    <a:pt x="77" y="20"/>
                  </a:cubicBezTo>
                  <a:close/>
                  <a:moveTo>
                    <a:pt x="153" y="54"/>
                  </a:moveTo>
                  <a:cubicBezTo>
                    <a:pt x="152" y="53"/>
                    <a:pt x="152" y="54"/>
                    <a:pt x="152" y="54"/>
                  </a:cubicBezTo>
                  <a:cubicBezTo>
                    <a:pt x="152" y="54"/>
                    <a:pt x="153" y="54"/>
                    <a:pt x="153" y="54"/>
                  </a:cubicBezTo>
                  <a:close/>
                  <a:moveTo>
                    <a:pt x="46" y="29"/>
                  </a:moveTo>
                  <a:cubicBezTo>
                    <a:pt x="46" y="30"/>
                    <a:pt x="46" y="29"/>
                    <a:pt x="46" y="29"/>
                  </a:cubicBezTo>
                  <a:cubicBezTo>
                    <a:pt x="46" y="29"/>
                    <a:pt x="46" y="29"/>
                    <a:pt x="46" y="29"/>
                  </a:cubicBezTo>
                  <a:close/>
                  <a:moveTo>
                    <a:pt x="37" y="43"/>
                  </a:moveTo>
                  <a:cubicBezTo>
                    <a:pt x="37" y="43"/>
                    <a:pt x="37" y="43"/>
                    <a:pt x="37" y="43"/>
                  </a:cubicBezTo>
                  <a:cubicBezTo>
                    <a:pt x="37" y="43"/>
                    <a:pt x="37" y="43"/>
                    <a:pt x="37" y="43"/>
                  </a:cubicBezTo>
                  <a:close/>
                  <a:moveTo>
                    <a:pt x="168" y="93"/>
                  </a:moveTo>
                  <a:cubicBezTo>
                    <a:pt x="168" y="93"/>
                    <a:pt x="168" y="93"/>
                    <a:pt x="168" y="92"/>
                  </a:cubicBezTo>
                  <a:cubicBezTo>
                    <a:pt x="168" y="92"/>
                    <a:pt x="168" y="93"/>
                    <a:pt x="168" y="93"/>
                  </a:cubicBezTo>
                  <a:close/>
                  <a:moveTo>
                    <a:pt x="47" y="95"/>
                  </a:moveTo>
                  <a:cubicBezTo>
                    <a:pt x="47" y="96"/>
                    <a:pt x="47" y="96"/>
                    <a:pt x="47" y="96"/>
                  </a:cubicBezTo>
                  <a:cubicBezTo>
                    <a:pt x="48" y="96"/>
                    <a:pt x="47" y="95"/>
                    <a:pt x="47" y="95"/>
                  </a:cubicBezTo>
                  <a:close/>
                  <a:moveTo>
                    <a:pt x="156" y="33"/>
                  </a:moveTo>
                  <a:cubicBezTo>
                    <a:pt x="156" y="33"/>
                    <a:pt x="156" y="33"/>
                    <a:pt x="156" y="33"/>
                  </a:cubicBezTo>
                  <a:cubicBezTo>
                    <a:pt x="156" y="33"/>
                    <a:pt x="156" y="33"/>
                    <a:pt x="156" y="33"/>
                  </a:cubicBezTo>
                  <a:cubicBezTo>
                    <a:pt x="156" y="33"/>
                    <a:pt x="156" y="33"/>
                    <a:pt x="156" y="33"/>
                  </a:cubicBezTo>
                  <a:close/>
                  <a:moveTo>
                    <a:pt x="156" y="33"/>
                  </a:moveTo>
                  <a:cubicBezTo>
                    <a:pt x="156" y="33"/>
                    <a:pt x="156" y="33"/>
                    <a:pt x="156" y="33"/>
                  </a:cubicBezTo>
                  <a:cubicBezTo>
                    <a:pt x="156" y="33"/>
                    <a:pt x="156" y="33"/>
                    <a:pt x="156" y="33"/>
                  </a:cubicBezTo>
                  <a:close/>
                  <a:moveTo>
                    <a:pt x="171" y="66"/>
                  </a:moveTo>
                  <a:cubicBezTo>
                    <a:pt x="171" y="66"/>
                    <a:pt x="171" y="66"/>
                    <a:pt x="171" y="66"/>
                  </a:cubicBezTo>
                  <a:cubicBezTo>
                    <a:pt x="171" y="66"/>
                    <a:pt x="171" y="66"/>
                    <a:pt x="171" y="66"/>
                  </a:cubicBezTo>
                  <a:cubicBezTo>
                    <a:pt x="171" y="66"/>
                    <a:pt x="171" y="66"/>
                    <a:pt x="171" y="66"/>
                  </a:cubicBezTo>
                  <a:cubicBezTo>
                    <a:pt x="171" y="66"/>
                    <a:pt x="171" y="66"/>
                    <a:pt x="171" y="66"/>
                  </a:cubicBezTo>
                  <a:close/>
                  <a:moveTo>
                    <a:pt x="44" y="48"/>
                  </a:moveTo>
                  <a:cubicBezTo>
                    <a:pt x="44" y="48"/>
                    <a:pt x="44" y="48"/>
                    <a:pt x="44" y="48"/>
                  </a:cubicBezTo>
                  <a:cubicBezTo>
                    <a:pt x="44" y="48"/>
                    <a:pt x="44" y="48"/>
                    <a:pt x="44" y="48"/>
                  </a:cubicBezTo>
                  <a:cubicBezTo>
                    <a:pt x="44" y="48"/>
                    <a:pt x="44" y="49"/>
                    <a:pt x="44" y="48"/>
                  </a:cubicBezTo>
                  <a:close/>
                  <a:moveTo>
                    <a:pt x="153" y="35"/>
                  </a:moveTo>
                  <a:cubicBezTo>
                    <a:pt x="153" y="35"/>
                    <a:pt x="153" y="35"/>
                    <a:pt x="153" y="35"/>
                  </a:cubicBezTo>
                  <a:cubicBezTo>
                    <a:pt x="153" y="35"/>
                    <a:pt x="152" y="36"/>
                    <a:pt x="153" y="35"/>
                  </a:cubicBezTo>
                  <a:close/>
                  <a:moveTo>
                    <a:pt x="139" y="59"/>
                  </a:moveTo>
                  <a:cubicBezTo>
                    <a:pt x="139" y="60"/>
                    <a:pt x="139" y="59"/>
                    <a:pt x="139" y="60"/>
                  </a:cubicBezTo>
                  <a:cubicBezTo>
                    <a:pt x="139" y="60"/>
                    <a:pt x="139" y="60"/>
                    <a:pt x="139" y="59"/>
                  </a:cubicBezTo>
                  <a:close/>
                  <a:moveTo>
                    <a:pt x="168" y="59"/>
                  </a:moveTo>
                  <a:cubicBezTo>
                    <a:pt x="168" y="59"/>
                    <a:pt x="168" y="59"/>
                    <a:pt x="168" y="59"/>
                  </a:cubicBezTo>
                  <a:cubicBezTo>
                    <a:pt x="167" y="60"/>
                    <a:pt x="168" y="60"/>
                    <a:pt x="168" y="59"/>
                  </a:cubicBezTo>
                  <a:close/>
                  <a:moveTo>
                    <a:pt x="44" y="48"/>
                  </a:moveTo>
                  <a:cubicBezTo>
                    <a:pt x="44" y="48"/>
                    <a:pt x="44" y="48"/>
                    <a:pt x="44" y="48"/>
                  </a:cubicBezTo>
                  <a:cubicBezTo>
                    <a:pt x="44" y="48"/>
                    <a:pt x="44" y="47"/>
                    <a:pt x="44" y="48"/>
                  </a:cubicBezTo>
                  <a:cubicBezTo>
                    <a:pt x="44" y="48"/>
                    <a:pt x="44" y="48"/>
                    <a:pt x="44" y="48"/>
                  </a:cubicBezTo>
                  <a:close/>
                  <a:moveTo>
                    <a:pt x="162" y="69"/>
                  </a:moveTo>
                  <a:cubicBezTo>
                    <a:pt x="162" y="69"/>
                    <a:pt x="162" y="69"/>
                    <a:pt x="162" y="69"/>
                  </a:cubicBezTo>
                  <a:close/>
                  <a:moveTo>
                    <a:pt x="162" y="69"/>
                  </a:moveTo>
                  <a:cubicBezTo>
                    <a:pt x="162" y="69"/>
                    <a:pt x="162" y="69"/>
                    <a:pt x="162" y="69"/>
                  </a:cubicBezTo>
                  <a:close/>
                  <a:moveTo>
                    <a:pt x="45" y="49"/>
                  </a:moveTo>
                  <a:cubicBezTo>
                    <a:pt x="44" y="49"/>
                    <a:pt x="45" y="49"/>
                    <a:pt x="45" y="49"/>
                  </a:cubicBezTo>
                  <a:close/>
                  <a:moveTo>
                    <a:pt x="151" y="54"/>
                  </a:moveTo>
                  <a:cubicBezTo>
                    <a:pt x="152" y="54"/>
                    <a:pt x="151" y="55"/>
                    <a:pt x="151" y="54"/>
                  </a:cubicBezTo>
                  <a:close/>
                  <a:moveTo>
                    <a:pt x="149" y="53"/>
                  </a:moveTo>
                  <a:cubicBezTo>
                    <a:pt x="149" y="53"/>
                    <a:pt x="149" y="53"/>
                    <a:pt x="149" y="53"/>
                  </a:cubicBezTo>
                  <a:cubicBezTo>
                    <a:pt x="150" y="53"/>
                    <a:pt x="149" y="53"/>
                    <a:pt x="149" y="53"/>
                  </a:cubicBezTo>
                  <a:close/>
                  <a:moveTo>
                    <a:pt x="154" y="39"/>
                  </a:moveTo>
                  <a:cubicBezTo>
                    <a:pt x="154" y="39"/>
                    <a:pt x="155" y="39"/>
                    <a:pt x="154" y="39"/>
                  </a:cubicBezTo>
                  <a:close/>
                  <a:moveTo>
                    <a:pt x="159" y="27"/>
                  </a:moveTo>
                  <a:cubicBezTo>
                    <a:pt x="159" y="27"/>
                    <a:pt x="159" y="27"/>
                    <a:pt x="159" y="27"/>
                  </a:cubicBezTo>
                  <a:cubicBezTo>
                    <a:pt x="159" y="28"/>
                    <a:pt x="160" y="28"/>
                    <a:pt x="160" y="27"/>
                  </a:cubicBezTo>
                  <a:cubicBezTo>
                    <a:pt x="160" y="27"/>
                    <a:pt x="160" y="27"/>
                    <a:pt x="159" y="27"/>
                  </a:cubicBezTo>
                  <a:close/>
                  <a:moveTo>
                    <a:pt x="155" y="56"/>
                  </a:moveTo>
                  <a:cubicBezTo>
                    <a:pt x="155" y="55"/>
                    <a:pt x="154" y="56"/>
                    <a:pt x="155" y="56"/>
                  </a:cubicBezTo>
                  <a:close/>
                  <a:moveTo>
                    <a:pt x="152" y="65"/>
                  </a:moveTo>
                  <a:cubicBezTo>
                    <a:pt x="152" y="65"/>
                    <a:pt x="153" y="65"/>
                    <a:pt x="152" y="65"/>
                  </a:cubicBezTo>
                  <a:close/>
                  <a:moveTo>
                    <a:pt x="160" y="53"/>
                  </a:moveTo>
                  <a:cubicBezTo>
                    <a:pt x="160" y="52"/>
                    <a:pt x="160" y="54"/>
                    <a:pt x="160" y="53"/>
                  </a:cubicBezTo>
                  <a:close/>
                  <a:moveTo>
                    <a:pt x="43" y="46"/>
                  </a:moveTo>
                  <a:cubicBezTo>
                    <a:pt x="43" y="46"/>
                    <a:pt x="43" y="46"/>
                    <a:pt x="43" y="46"/>
                  </a:cubicBezTo>
                  <a:cubicBezTo>
                    <a:pt x="43" y="46"/>
                    <a:pt x="43" y="47"/>
                    <a:pt x="43" y="46"/>
                  </a:cubicBezTo>
                  <a:close/>
                  <a:moveTo>
                    <a:pt x="64" y="7"/>
                  </a:moveTo>
                  <a:cubicBezTo>
                    <a:pt x="64" y="8"/>
                    <a:pt x="64" y="7"/>
                    <a:pt x="64" y="7"/>
                  </a:cubicBezTo>
                  <a:close/>
                  <a:moveTo>
                    <a:pt x="64" y="7"/>
                  </a:moveTo>
                  <a:cubicBezTo>
                    <a:pt x="64" y="7"/>
                    <a:pt x="64" y="7"/>
                    <a:pt x="64" y="7"/>
                  </a:cubicBezTo>
                  <a:close/>
                  <a:moveTo>
                    <a:pt x="153" y="50"/>
                  </a:moveTo>
                  <a:cubicBezTo>
                    <a:pt x="153" y="49"/>
                    <a:pt x="152" y="50"/>
                    <a:pt x="153" y="50"/>
                  </a:cubicBezTo>
                  <a:close/>
                  <a:moveTo>
                    <a:pt x="155" y="52"/>
                  </a:moveTo>
                  <a:cubicBezTo>
                    <a:pt x="155" y="51"/>
                    <a:pt x="155" y="51"/>
                    <a:pt x="155" y="52"/>
                  </a:cubicBezTo>
                  <a:close/>
                  <a:moveTo>
                    <a:pt x="139" y="54"/>
                  </a:moveTo>
                  <a:cubicBezTo>
                    <a:pt x="139" y="54"/>
                    <a:pt x="139" y="54"/>
                    <a:pt x="139" y="54"/>
                  </a:cubicBezTo>
                  <a:cubicBezTo>
                    <a:pt x="139" y="54"/>
                    <a:pt x="139" y="54"/>
                    <a:pt x="139" y="54"/>
                  </a:cubicBezTo>
                  <a:close/>
                  <a:moveTo>
                    <a:pt x="157" y="63"/>
                  </a:moveTo>
                  <a:cubicBezTo>
                    <a:pt x="157" y="64"/>
                    <a:pt x="157" y="63"/>
                    <a:pt x="157" y="63"/>
                  </a:cubicBezTo>
                  <a:close/>
                  <a:moveTo>
                    <a:pt x="157" y="63"/>
                  </a:moveTo>
                  <a:cubicBezTo>
                    <a:pt x="157" y="63"/>
                    <a:pt x="157" y="63"/>
                    <a:pt x="157" y="63"/>
                  </a:cubicBezTo>
                  <a:close/>
                  <a:moveTo>
                    <a:pt x="39" y="50"/>
                  </a:moveTo>
                  <a:cubicBezTo>
                    <a:pt x="39" y="50"/>
                    <a:pt x="39" y="50"/>
                    <a:pt x="39" y="50"/>
                  </a:cubicBezTo>
                  <a:close/>
                  <a:moveTo>
                    <a:pt x="39" y="50"/>
                  </a:moveTo>
                  <a:cubicBezTo>
                    <a:pt x="39" y="50"/>
                    <a:pt x="39" y="50"/>
                    <a:pt x="39" y="50"/>
                  </a:cubicBezTo>
                  <a:cubicBezTo>
                    <a:pt x="39" y="50"/>
                    <a:pt x="39" y="50"/>
                    <a:pt x="39" y="50"/>
                  </a:cubicBezTo>
                  <a:close/>
                  <a:moveTo>
                    <a:pt x="33" y="53"/>
                  </a:moveTo>
                  <a:cubicBezTo>
                    <a:pt x="33" y="53"/>
                    <a:pt x="33" y="52"/>
                    <a:pt x="33" y="53"/>
                  </a:cubicBezTo>
                  <a:close/>
                  <a:moveTo>
                    <a:pt x="152" y="62"/>
                  </a:moveTo>
                  <a:cubicBezTo>
                    <a:pt x="152" y="62"/>
                    <a:pt x="152" y="62"/>
                    <a:pt x="152" y="62"/>
                  </a:cubicBezTo>
                  <a:cubicBezTo>
                    <a:pt x="152" y="62"/>
                    <a:pt x="152" y="62"/>
                    <a:pt x="152" y="62"/>
                  </a:cubicBezTo>
                  <a:close/>
                  <a:moveTo>
                    <a:pt x="136" y="52"/>
                  </a:moveTo>
                  <a:cubicBezTo>
                    <a:pt x="135" y="52"/>
                    <a:pt x="136" y="53"/>
                    <a:pt x="136" y="52"/>
                  </a:cubicBezTo>
                  <a:close/>
                  <a:moveTo>
                    <a:pt x="141" y="62"/>
                  </a:moveTo>
                  <a:cubicBezTo>
                    <a:pt x="140" y="62"/>
                    <a:pt x="141" y="62"/>
                    <a:pt x="141" y="62"/>
                  </a:cubicBezTo>
                  <a:close/>
                  <a:moveTo>
                    <a:pt x="157" y="58"/>
                  </a:moveTo>
                  <a:cubicBezTo>
                    <a:pt x="156" y="58"/>
                    <a:pt x="157" y="57"/>
                    <a:pt x="157" y="57"/>
                  </a:cubicBezTo>
                  <a:cubicBezTo>
                    <a:pt x="157" y="57"/>
                    <a:pt x="156" y="57"/>
                    <a:pt x="156" y="57"/>
                  </a:cubicBezTo>
                  <a:cubicBezTo>
                    <a:pt x="156" y="57"/>
                    <a:pt x="156" y="57"/>
                    <a:pt x="156" y="57"/>
                  </a:cubicBezTo>
                  <a:cubicBezTo>
                    <a:pt x="156" y="57"/>
                    <a:pt x="156" y="57"/>
                    <a:pt x="156" y="58"/>
                  </a:cubicBezTo>
                  <a:cubicBezTo>
                    <a:pt x="156" y="58"/>
                    <a:pt x="156" y="59"/>
                    <a:pt x="156" y="59"/>
                  </a:cubicBezTo>
                  <a:cubicBezTo>
                    <a:pt x="156" y="59"/>
                    <a:pt x="156" y="59"/>
                    <a:pt x="156" y="59"/>
                  </a:cubicBezTo>
                  <a:cubicBezTo>
                    <a:pt x="156" y="58"/>
                    <a:pt x="157" y="58"/>
                    <a:pt x="157" y="58"/>
                  </a:cubicBezTo>
                  <a:close/>
                  <a:moveTo>
                    <a:pt x="120" y="2"/>
                  </a:moveTo>
                  <a:cubicBezTo>
                    <a:pt x="120" y="2"/>
                    <a:pt x="120" y="2"/>
                    <a:pt x="120" y="2"/>
                  </a:cubicBezTo>
                  <a:cubicBezTo>
                    <a:pt x="120" y="2"/>
                    <a:pt x="120" y="2"/>
                    <a:pt x="120" y="2"/>
                  </a:cubicBezTo>
                  <a:close/>
                  <a:moveTo>
                    <a:pt x="155" y="55"/>
                  </a:moveTo>
                  <a:cubicBezTo>
                    <a:pt x="155" y="55"/>
                    <a:pt x="155" y="55"/>
                    <a:pt x="155" y="55"/>
                  </a:cubicBezTo>
                  <a:cubicBezTo>
                    <a:pt x="156" y="56"/>
                    <a:pt x="155" y="55"/>
                    <a:pt x="155" y="55"/>
                  </a:cubicBezTo>
                  <a:close/>
                  <a:moveTo>
                    <a:pt x="152" y="58"/>
                  </a:moveTo>
                  <a:cubicBezTo>
                    <a:pt x="152" y="58"/>
                    <a:pt x="152" y="58"/>
                    <a:pt x="152" y="58"/>
                  </a:cubicBezTo>
                  <a:close/>
                  <a:moveTo>
                    <a:pt x="152" y="58"/>
                  </a:moveTo>
                  <a:cubicBezTo>
                    <a:pt x="153" y="58"/>
                    <a:pt x="152" y="58"/>
                    <a:pt x="152" y="58"/>
                  </a:cubicBezTo>
                  <a:close/>
                  <a:moveTo>
                    <a:pt x="135" y="51"/>
                  </a:moveTo>
                  <a:cubicBezTo>
                    <a:pt x="135" y="51"/>
                    <a:pt x="135" y="51"/>
                    <a:pt x="135" y="51"/>
                  </a:cubicBezTo>
                  <a:cubicBezTo>
                    <a:pt x="135" y="51"/>
                    <a:pt x="135" y="51"/>
                    <a:pt x="135" y="51"/>
                  </a:cubicBezTo>
                  <a:close/>
                  <a:moveTo>
                    <a:pt x="135" y="51"/>
                  </a:moveTo>
                  <a:cubicBezTo>
                    <a:pt x="135" y="51"/>
                    <a:pt x="135" y="51"/>
                    <a:pt x="135" y="51"/>
                  </a:cubicBezTo>
                  <a:close/>
                  <a:moveTo>
                    <a:pt x="171" y="66"/>
                  </a:moveTo>
                  <a:cubicBezTo>
                    <a:pt x="171" y="65"/>
                    <a:pt x="171" y="66"/>
                    <a:pt x="171" y="66"/>
                  </a:cubicBezTo>
                  <a:close/>
                  <a:moveTo>
                    <a:pt x="151" y="45"/>
                  </a:moveTo>
                  <a:cubicBezTo>
                    <a:pt x="151" y="45"/>
                    <a:pt x="151" y="45"/>
                    <a:pt x="151" y="45"/>
                  </a:cubicBezTo>
                  <a:close/>
                  <a:moveTo>
                    <a:pt x="1" y="23"/>
                  </a:moveTo>
                  <a:cubicBezTo>
                    <a:pt x="0" y="23"/>
                    <a:pt x="1" y="23"/>
                    <a:pt x="1" y="23"/>
                  </a:cubicBezTo>
                  <a:close/>
                  <a:moveTo>
                    <a:pt x="170" y="65"/>
                  </a:moveTo>
                  <a:cubicBezTo>
                    <a:pt x="170" y="65"/>
                    <a:pt x="170" y="66"/>
                    <a:pt x="170" y="65"/>
                  </a:cubicBezTo>
                  <a:close/>
                  <a:moveTo>
                    <a:pt x="145" y="59"/>
                  </a:moveTo>
                  <a:cubicBezTo>
                    <a:pt x="145" y="59"/>
                    <a:pt x="145" y="59"/>
                    <a:pt x="145" y="59"/>
                  </a:cubicBezTo>
                  <a:close/>
                  <a:moveTo>
                    <a:pt x="168" y="62"/>
                  </a:moveTo>
                  <a:cubicBezTo>
                    <a:pt x="168" y="62"/>
                    <a:pt x="168" y="62"/>
                    <a:pt x="168" y="62"/>
                  </a:cubicBezTo>
                  <a:close/>
                  <a:moveTo>
                    <a:pt x="170" y="64"/>
                  </a:moveTo>
                  <a:cubicBezTo>
                    <a:pt x="169" y="64"/>
                    <a:pt x="170" y="64"/>
                    <a:pt x="170" y="64"/>
                  </a:cubicBezTo>
                  <a:close/>
                  <a:moveTo>
                    <a:pt x="87" y="13"/>
                  </a:moveTo>
                  <a:cubicBezTo>
                    <a:pt x="87" y="14"/>
                    <a:pt x="88" y="13"/>
                    <a:pt x="87" y="13"/>
                  </a:cubicBezTo>
                  <a:close/>
                  <a:moveTo>
                    <a:pt x="3" y="22"/>
                  </a:moveTo>
                  <a:cubicBezTo>
                    <a:pt x="3" y="22"/>
                    <a:pt x="3" y="22"/>
                    <a:pt x="3" y="22"/>
                  </a:cubicBezTo>
                  <a:cubicBezTo>
                    <a:pt x="3" y="22"/>
                    <a:pt x="3" y="22"/>
                    <a:pt x="3" y="22"/>
                  </a:cubicBezTo>
                  <a:close/>
                  <a:moveTo>
                    <a:pt x="43" y="46"/>
                  </a:moveTo>
                  <a:cubicBezTo>
                    <a:pt x="42" y="46"/>
                    <a:pt x="44" y="46"/>
                    <a:pt x="43" y="46"/>
                  </a:cubicBezTo>
                  <a:close/>
                  <a:moveTo>
                    <a:pt x="42" y="46"/>
                  </a:moveTo>
                  <a:cubicBezTo>
                    <a:pt x="42" y="46"/>
                    <a:pt x="42" y="46"/>
                    <a:pt x="42" y="46"/>
                  </a:cubicBezTo>
                  <a:cubicBezTo>
                    <a:pt x="42" y="46"/>
                    <a:pt x="42" y="46"/>
                    <a:pt x="42" y="46"/>
                  </a:cubicBezTo>
                  <a:close/>
                  <a:moveTo>
                    <a:pt x="38" y="50"/>
                  </a:moveTo>
                  <a:cubicBezTo>
                    <a:pt x="38" y="50"/>
                    <a:pt x="38" y="50"/>
                    <a:pt x="39" y="50"/>
                  </a:cubicBezTo>
                  <a:cubicBezTo>
                    <a:pt x="39" y="50"/>
                    <a:pt x="38" y="49"/>
                    <a:pt x="38" y="50"/>
                  </a:cubicBezTo>
                  <a:close/>
                  <a:moveTo>
                    <a:pt x="39" y="50"/>
                  </a:moveTo>
                  <a:cubicBezTo>
                    <a:pt x="39" y="50"/>
                    <a:pt x="40" y="50"/>
                    <a:pt x="39" y="50"/>
                  </a:cubicBezTo>
                  <a:close/>
                  <a:moveTo>
                    <a:pt x="43" y="50"/>
                  </a:moveTo>
                  <a:cubicBezTo>
                    <a:pt x="43" y="50"/>
                    <a:pt x="43" y="50"/>
                    <a:pt x="43" y="50"/>
                  </a:cubicBezTo>
                  <a:close/>
                  <a:moveTo>
                    <a:pt x="139" y="52"/>
                  </a:moveTo>
                  <a:cubicBezTo>
                    <a:pt x="139" y="51"/>
                    <a:pt x="139" y="52"/>
                    <a:pt x="139" y="52"/>
                  </a:cubicBezTo>
                  <a:close/>
                  <a:moveTo>
                    <a:pt x="139" y="52"/>
                  </a:moveTo>
                  <a:cubicBezTo>
                    <a:pt x="139" y="52"/>
                    <a:pt x="139" y="52"/>
                    <a:pt x="139" y="52"/>
                  </a:cubicBezTo>
                  <a:close/>
                  <a:moveTo>
                    <a:pt x="136" y="53"/>
                  </a:moveTo>
                  <a:cubicBezTo>
                    <a:pt x="136" y="54"/>
                    <a:pt x="136" y="53"/>
                    <a:pt x="136" y="53"/>
                  </a:cubicBezTo>
                  <a:close/>
                  <a:moveTo>
                    <a:pt x="152" y="54"/>
                  </a:moveTo>
                  <a:cubicBezTo>
                    <a:pt x="152" y="54"/>
                    <a:pt x="152" y="54"/>
                    <a:pt x="152" y="54"/>
                  </a:cubicBezTo>
                  <a:close/>
                  <a:moveTo>
                    <a:pt x="138" y="57"/>
                  </a:moveTo>
                  <a:cubicBezTo>
                    <a:pt x="137" y="57"/>
                    <a:pt x="138" y="57"/>
                    <a:pt x="138" y="57"/>
                  </a:cubicBezTo>
                  <a:close/>
                  <a:moveTo>
                    <a:pt x="138" y="57"/>
                  </a:moveTo>
                  <a:cubicBezTo>
                    <a:pt x="138" y="57"/>
                    <a:pt x="138" y="57"/>
                    <a:pt x="138" y="57"/>
                  </a:cubicBezTo>
                  <a:cubicBezTo>
                    <a:pt x="138" y="57"/>
                    <a:pt x="138" y="57"/>
                    <a:pt x="138" y="57"/>
                  </a:cubicBezTo>
                  <a:close/>
                  <a:moveTo>
                    <a:pt x="156" y="64"/>
                  </a:moveTo>
                  <a:cubicBezTo>
                    <a:pt x="155" y="64"/>
                    <a:pt x="156" y="64"/>
                    <a:pt x="156" y="64"/>
                  </a:cubicBezTo>
                  <a:close/>
                  <a:moveTo>
                    <a:pt x="171" y="60"/>
                  </a:moveTo>
                  <a:cubicBezTo>
                    <a:pt x="171" y="60"/>
                    <a:pt x="171" y="60"/>
                    <a:pt x="171" y="60"/>
                  </a:cubicBezTo>
                  <a:close/>
                  <a:moveTo>
                    <a:pt x="149" y="53"/>
                  </a:moveTo>
                  <a:cubicBezTo>
                    <a:pt x="149" y="53"/>
                    <a:pt x="150" y="53"/>
                    <a:pt x="149" y="53"/>
                  </a:cubicBezTo>
                  <a:close/>
                  <a:moveTo>
                    <a:pt x="167" y="62"/>
                  </a:moveTo>
                  <a:cubicBezTo>
                    <a:pt x="168" y="62"/>
                    <a:pt x="167" y="62"/>
                    <a:pt x="167" y="62"/>
                  </a:cubicBezTo>
                  <a:close/>
                  <a:moveTo>
                    <a:pt x="38" y="43"/>
                  </a:moveTo>
                  <a:cubicBezTo>
                    <a:pt x="38" y="43"/>
                    <a:pt x="38" y="43"/>
                    <a:pt x="38" y="43"/>
                  </a:cubicBezTo>
                  <a:cubicBezTo>
                    <a:pt x="38" y="43"/>
                    <a:pt x="38" y="43"/>
                    <a:pt x="38" y="43"/>
                  </a:cubicBezTo>
                  <a:cubicBezTo>
                    <a:pt x="38" y="43"/>
                    <a:pt x="38" y="43"/>
                    <a:pt x="38" y="43"/>
                  </a:cubicBezTo>
                  <a:close/>
                  <a:moveTo>
                    <a:pt x="160" y="59"/>
                  </a:moveTo>
                  <a:cubicBezTo>
                    <a:pt x="160" y="59"/>
                    <a:pt x="160" y="59"/>
                    <a:pt x="160" y="59"/>
                  </a:cubicBezTo>
                  <a:close/>
                  <a:moveTo>
                    <a:pt x="111" y="50"/>
                  </a:moveTo>
                  <a:cubicBezTo>
                    <a:pt x="111" y="50"/>
                    <a:pt x="111" y="50"/>
                    <a:pt x="111" y="50"/>
                  </a:cubicBezTo>
                  <a:close/>
                  <a:moveTo>
                    <a:pt x="169" y="59"/>
                  </a:moveTo>
                  <a:cubicBezTo>
                    <a:pt x="169" y="59"/>
                    <a:pt x="169" y="59"/>
                    <a:pt x="169" y="59"/>
                  </a:cubicBezTo>
                  <a:close/>
                  <a:moveTo>
                    <a:pt x="151" y="45"/>
                  </a:moveTo>
                  <a:cubicBezTo>
                    <a:pt x="151" y="45"/>
                    <a:pt x="151" y="45"/>
                    <a:pt x="151" y="45"/>
                  </a:cubicBezTo>
                  <a:cubicBezTo>
                    <a:pt x="152" y="45"/>
                    <a:pt x="151" y="45"/>
                    <a:pt x="151" y="45"/>
                  </a:cubicBezTo>
                  <a:close/>
                  <a:moveTo>
                    <a:pt x="143" y="56"/>
                  </a:moveTo>
                  <a:cubicBezTo>
                    <a:pt x="143" y="56"/>
                    <a:pt x="143" y="56"/>
                    <a:pt x="143" y="56"/>
                  </a:cubicBezTo>
                  <a:cubicBezTo>
                    <a:pt x="143" y="56"/>
                    <a:pt x="143" y="56"/>
                    <a:pt x="143" y="56"/>
                  </a:cubicBezTo>
                  <a:cubicBezTo>
                    <a:pt x="143" y="56"/>
                    <a:pt x="143" y="56"/>
                    <a:pt x="143" y="56"/>
                  </a:cubicBezTo>
                  <a:close/>
                  <a:moveTo>
                    <a:pt x="143" y="56"/>
                  </a:moveTo>
                  <a:cubicBezTo>
                    <a:pt x="143" y="56"/>
                    <a:pt x="143" y="56"/>
                    <a:pt x="143" y="56"/>
                  </a:cubicBezTo>
                  <a:close/>
                  <a:moveTo>
                    <a:pt x="145" y="56"/>
                  </a:moveTo>
                  <a:cubicBezTo>
                    <a:pt x="145" y="56"/>
                    <a:pt x="145" y="56"/>
                    <a:pt x="145" y="56"/>
                  </a:cubicBezTo>
                  <a:close/>
                  <a:moveTo>
                    <a:pt x="142" y="56"/>
                  </a:moveTo>
                  <a:cubicBezTo>
                    <a:pt x="142" y="56"/>
                    <a:pt x="142" y="56"/>
                    <a:pt x="142" y="56"/>
                  </a:cubicBezTo>
                  <a:close/>
                  <a:moveTo>
                    <a:pt x="156" y="63"/>
                  </a:moveTo>
                  <a:cubicBezTo>
                    <a:pt x="156" y="63"/>
                    <a:pt x="157" y="63"/>
                    <a:pt x="156" y="63"/>
                  </a:cubicBezTo>
                  <a:close/>
                  <a:moveTo>
                    <a:pt x="14" y="36"/>
                  </a:moveTo>
                  <a:cubicBezTo>
                    <a:pt x="14" y="36"/>
                    <a:pt x="14" y="36"/>
                    <a:pt x="14" y="36"/>
                  </a:cubicBezTo>
                  <a:cubicBezTo>
                    <a:pt x="14" y="36"/>
                    <a:pt x="14" y="36"/>
                    <a:pt x="14" y="36"/>
                  </a:cubicBezTo>
                  <a:close/>
                  <a:moveTo>
                    <a:pt x="41" y="33"/>
                  </a:moveTo>
                  <a:cubicBezTo>
                    <a:pt x="41" y="33"/>
                    <a:pt x="41" y="33"/>
                    <a:pt x="41" y="33"/>
                  </a:cubicBezTo>
                  <a:cubicBezTo>
                    <a:pt x="41" y="33"/>
                    <a:pt x="41" y="33"/>
                    <a:pt x="41" y="33"/>
                  </a:cubicBezTo>
                  <a:close/>
                  <a:moveTo>
                    <a:pt x="147" y="62"/>
                  </a:moveTo>
                  <a:cubicBezTo>
                    <a:pt x="147" y="62"/>
                    <a:pt x="147" y="62"/>
                    <a:pt x="147" y="62"/>
                  </a:cubicBezTo>
                  <a:cubicBezTo>
                    <a:pt x="147" y="62"/>
                    <a:pt x="147" y="62"/>
                    <a:pt x="147" y="62"/>
                  </a:cubicBezTo>
                  <a:close/>
                  <a:moveTo>
                    <a:pt x="42" y="51"/>
                  </a:moveTo>
                  <a:cubicBezTo>
                    <a:pt x="42" y="51"/>
                    <a:pt x="42" y="51"/>
                    <a:pt x="42" y="51"/>
                  </a:cubicBezTo>
                  <a:close/>
                  <a:moveTo>
                    <a:pt x="156" y="63"/>
                  </a:moveTo>
                  <a:cubicBezTo>
                    <a:pt x="156" y="63"/>
                    <a:pt x="156" y="63"/>
                    <a:pt x="156" y="63"/>
                  </a:cubicBezTo>
                  <a:close/>
                  <a:moveTo>
                    <a:pt x="38" y="43"/>
                  </a:moveTo>
                  <a:cubicBezTo>
                    <a:pt x="38" y="43"/>
                    <a:pt x="38" y="43"/>
                    <a:pt x="38" y="43"/>
                  </a:cubicBezTo>
                  <a:cubicBezTo>
                    <a:pt x="38" y="43"/>
                    <a:pt x="38" y="44"/>
                    <a:pt x="38" y="43"/>
                  </a:cubicBezTo>
                  <a:close/>
                  <a:moveTo>
                    <a:pt x="160" y="59"/>
                  </a:moveTo>
                  <a:cubicBezTo>
                    <a:pt x="160" y="59"/>
                    <a:pt x="161" y="59"/>
                    <a:pt x="161" y="59"/>
                  </a:cubicBezTo>
                  <a:cubicBezTo>
                    <a:pt x="161" y="59"/>
                    <a:pt x="160" y="59"/>
                    <a:pt x="160" y="59"/>
                  </a:cubicBezTo>
                  <a:close/>
                  <a:moveTo>
                    <a:pt x="39" y="19"/>
                  </a:moveTo>
                  <a:cubicBezTo>
                    <a:pt x="39" y="19"/>
                    <a:pt x="39" y="19"/>
                    <a:pt x="39" y="19"/>
                  </a:cubicBezTo>
                  <a:cubicBezTo>
                    <a:pt x="39" y="19"/>
                    <a:pt x="39" y="19"/>
                    <a:pt x="39" y="19"/>
                  </a:cubicBezTo>
                  <a:close/>
                  <a:moveTo>
                    <a:pt x="39" y="23"/>
                  </a:moveTo>
                  <a:cubicBezTo>
                    <a:pt x="39" y="23"/>
                    <a:pt x="39" y="23"/>
                    <a:pt x="39" y="23"/>
                  </a:cubicBezTo>
                  <a:cubicBezTo>
                    <a:pt x="39" y="23"/>
                    <a:pt x="39" y="23"/>
                    <a:pt x="39" y="23"/>
                  </a:cubicBezTo>
                  <a:cubicBezTo>
                    <a:pt x="39" y="23"/>
                    <a:pt x="39" y="23"/>
                    <a:pt x="39" y="23"/>
                  </a:cubicBezTo>
                  <a:cubicBezTo>
                    <a:pt x="39" y="23"/>
                    <a:pt x="39" y="23"/>
                    <a:pt x="39" y="23"/>
                  </a:cubicBezTo>
                  <a:close/>
                  <a:moveTo>
                    <a:pt x="39" y="23"/>
                  </a:moveTo>
                  <a:cubicBezTo>
                    <a:pt x="39" y="23"/>
                    <a:pt x="39" y="23"/>
                    <a:pt x="39" y="23"/>
                  </a:cubicBezTo>
                  <a:cubicBezTo>
                    <a:pt x="39" y="23"/>
                    <a:pt x="39" y="23"/>
                    <a:pt x="39" y="23"/>
                  </a:cubicBezTo>
                  <a:close/>
                  <a:moveTo>
                    <a:pt x="40" y="19"/>
                  </a:moveTo>
                  <a:cubicBezTo>
                    <a:pt x="40" y="19"/>
                    <a:pt x="40" y="19"/>
                    <a:pt x="40" y="19"/>
                  </a:cubicBezTo>
                  <a:cubicBezTo>
                    <a:pt x="40" y="19"/>
                    <a:pt x="40" y="19"/>
                    <a:pt x="40" y="19"/>
                  </a:cubicBezTo>
                  <a:cubicBezTo>
                    <a:pt x="40" y="20"/>
                    <a:pt x="40" y="20"/>
                    <a:pt x="40" y="19"/>
                  </a:cubicBezTo>
                  <a:close/>
                  <a:moveTo>
                    <a:pt x="40" y="19"/>
                  </a:moveTo>
                  <a:cubicBezTo>
                    <a:pt x="40" y="19"/>
                    <a:pt x="40" y="19"/>
                    <a:pt x="40" y="19"/>
                  </a:cubicBezTo>
                  <a:cubicBezTo>
                    <a:pt x="40" y="19"/>
                    <a:pt x="40" y="19"/>
                    <a:pt x="40" y="19"/>
                  </a:cubicBezTo>
                  <a:close/>
                  <a:moveTo>
                    <a:pt x="42" y="15"/>
                  </a:moveTo>
                  <a:cubicBezTo>
                    <a:pt x="42" y="15"/>
                    <a:pt x="42" y="14"/>
                    <a:pt x="42" y="14"/>
                  </a:cubicBezTo>
                  <a:cubicBezTo>
                    <a:pt x="42" y="13"/>
                    <a:pt x="42" y="14"/>
                    <a:pt x="42" y="15"/>
                  </a:cubicBezTo>
                  <a:close/>
                  <a:moveTo>
                    <a:pt x="41" y="18"/>
                  </a:moveTo>
                  <a:cubicBezTo>
                    <a:pt x="42" y="18"/>
                    <a:pt x="41" y="18"/>
                    <a:pt x="41" y="18"/>
                  </a:cubicBezTo>
                  <a:close/>
                  <a:moveTo>
                    <a:pt x="42" y="18"/>
                  </a:moveTo>
                  <a:cubicBezTo>
                    <a:pt x="42" y="18"/>
                    <a:pt x="42" y="18"/>
                    <a:pt x="41" y="18"/>
                  </a:cubicBezTo>
                  <a:cubicBezTo>
                    <a:pt x="41" y="18"/>
                    <a:pt x="41" y="18"/>
                    <a:pt x="42" y="18"/>
                  </a:cubicBezTo>
                  <a:close/>
                  <a:moveTo>
                    <a:pt x="44" y="21"/>
                  </a:moveTo>
                  <a:cubicBezTo>
                    <a:pt x="45" y="21"/>
                    <a:pt x="44" y="20"/>
                    <a:pt x="44" y="21"/>
                  </a:cubicBezTo>
                  <a:close/>
                  <a:moveTo>
                    <a:pt x="41" y="18"/>
                  </a:moveTo>
                  <a:cubicBezTo>
                    <a:pt x="41" y="18"/>
                    <a:pt x="41" y="18"/>
                    <a:pt x="41" y="18"/>
                  </a:cubicBezTo>
                  <a:close/>
                  <a:moveTo>
                    <a:pt x="38" y="26"/>
                  </a:moveTo>
                  <a:cubicBezTo>
                    <a:pt x="38" y="26"/>
                    <a:pt x="38" y="26"/>
                    <a:pt x="38" y="26"/>
                  </a:cubicBezTo>
                  <a:cubicBezTo>
                    <a:pt x="38" y="26"/>
                    <a:pt x="38" y="26"/>
                    <a:pt x="38" y="26"/>
                  </a:cubicBezTo>
                  <a:close/>
                  <a:moveTo>
                    <a:pt x="41" y="4"/>
                  </a:moveTo>
                  <a:cubicBezTo>
                    <a:pt x="41" y="5"/>
                    <a:pt x="42" y="5"/>
                    <a:pt x="42" y="6"/>
                  </a:cubicBezTo>
                  <a:cubicBezTo>
                    <a:pt x="41" y="5"/>
                    <a:pt x="41" y="5"/>
                    <a:pt x="40" y="5"/>
                  </a:cubicBezTo>
                  <a:cubicBezTo>
                    <a:pt x="39" y="6"/>
                    <a:pt x="40" y="6"/>
                    <a:pt x="40" y="6"/>
                  </a:cubicBezTo>
                  <a:cubicBezTo>
                    <a:pt x="39" y="7"/>
                    <a:pt x="40" y="7"/>
                    <a:pt x="41" y="7"/>
                  </a:cubicBezTo>
                  <a:cubicBezTo>
                    <a:pt x="42" y="8"/>
                    <a:pt x="41" y="8"/>
                    <a:pt x="41" y="8"/>
                  </a:cubicBezTo>
                  <a:cubicBezTo>
                    <a:pt x="40" y="8"/>
                    <a:pt x="39" y="8"/>
                    <a:pt x="39" y="8"/>
                  </a:cubicBezTo>
                  <a:cubicBezTo>
                    <a:pt x="38" y="9"/>
                    <a:pt x="39" y="9"/>
                    <a:pt x="39" y="9"/>
                  </a:cubicBezTo>
                  <a:cubicBezTo>
                    <a:pt x="39" y="9"/>
                    <a:pt x="39" y="9"/>
                    <a:pt x="39" y="9"/>
                  </a:cubicBezTo>
                  <a:cubicBezTo>
                    <a:pt x="40" y="10"/>
                    <a:pt x="39" y="10"/>
                    <a:pt x="40" y="10"/>
                  </a:cubicBezTo>
                  <a:cubicBezTo>
                    <a:pt x="40" y="10"/>
                    <a:pt x="40" y="10"/>
                    <a:pt x="40" y="10"/>
                  </a:cubicBezTo>
                  <a:cubicBezTo>
                    <a:pt x="40" y="10"/>
                    <a:pt x="40" y="9"/>
                    <a:pt x="40" y="9"/>
                  </a:cubicBezTo>
                  <a:cubicBezTo>
                    <a:pt x="41" y="9"/>
                    <a:pt x="41" y="9"/>
                    <a:pt x="41" y="9"/>
                  </a:cubicBezTo>
                  <a:cubicBezTo>
                    <a:pt x="42" y="9"/>
                    <a:pt x="43" y="9"/>
                    <a:pt x="43" y="9"/>
                  </a:cubicBezTo>
                  <a:cubicBezTo>
                    <a:pt x="44" y="9"/>
                    <a:pt x="44" y="9"/>
                    <a:pt x="44" y="9"/>
                  </a:cubicBezTo>
                  <a:cubicBezTo>
                    <a:pt x="43" y="8"/>
                    <a:pt x="50" y="5"/>
                    <a:pt x="50" y="5"/>
                  </a:cubicBezTo>
                  <a:cubicBezTo>
                    <a:pt x="47" y="3"/>
                    <a:pt x="45" y="4"/>
                    <a:pt x="41" y="4"/>
                  </a:cubicBezTo>
                  <a:close/>
                  <a:moveTo>
                    <a:pt x="42" y="10"/>
                  </a:moveTo>
                  <a:cubicBezTo>
                    <a:pt x="41" y="10"/>
                    <a:pt x="40" y="10"/>
                    <a:pt x="40" y="9"/>
                  </a:cubicBezTo>
                  <a:cubicBezTo>
                    <a:pt x="40" y="9"/>
                    <a:pt x="40" y="10"/>
                    <a:pt x="40" y="10"/>
                  </a:cubicBezTo>
                  <a:cubicBezTo>
                    <a:pt x="41" y="10"/>
                    <a:pt x="42" y="10"/>
                    <a:pt x="42" y="10"/>
                  </a:cubicBezTo>
                  <a:cubicBezTo>
                    <a:pt x="42" y="10"/>
                    <a:pt x="42" y="10"/>
                    <a:pt x="43" y="10"/>
                  </a:cubicBezTo>
                  <a:cubicBezTo>
                    <a:pt x="43" y="10"/>
                    <a:pt x="43" y="10"/>
                    <a:pt x="43" y="10"/>
                  </a:cubicBezTo>
                  <a:cubicBezTo>
                    <a:pt x="43" y="10"/>
                    <a:pt x="42" y="10"/>
                    <a:pt x="42" y="10"/>
                  </a:cubicBezTo>
                  <a:close/>
                  <a:moveTo>
                    <a:pt x="38" y="10"/>
                  </a:moveTo>
                  <a:cubicBezTo>
                    <a:pt x="38" y="10"/>
                    <a:pt x="38" y="10"/>
                    <a:pt x="38" y="10"/>
                  </a:cubicBezTo>
                  <a:cubicBezTo>
                    <a:pt x="39" y="10"/>
                    <a:pt x="39" y="10"/>
                    <a:pt x="39" y="9"/>
                  </a:cubicBezTo>
                  <a:cubicBezTo>
                    <a:pt x="38" y="9"/>
                    <a:pt x="38" y="9"/>
                    <a:pt x="38" y="10"/>
                  </a:cubicBezTo>
                  <a:close/>
                  <a:moveTo>
                    <a:pt x="40" y="8"/>
                  </a:moveTo>
                  <a:cubicBezTo>
                    <a:pt x="40" y="8"/>
                    <a:pt x="40" y="8"/>
                    <a:pt x="40" y="8"/>
                  </a:cubicBezTo>
                  <a:cubicBezTo>
                    <a:pt x="40" y="8"/>
                    <a:pt x="40" y="8"/>
                    <a:pt x="41" y="8"/>
                  </a:cubicBezTo>
                  <a:cubicBezTo>
                    <a:pt x="41" y="8"/>
                    <a:pt x="41" y="8"/>
                    <a:pt x="41" y="8"/>
                  </a:cubicBezTo>
                  <a:cubicBezTo>
                    <a:pt x="41" y="8"/>
                    <a:pt x="41" y="8"/>
                    <a:pt x="41" y="8"/>
                  </a:cubicBezTo>
                  <a:cubicBezTo>
                    <a:pt x="41" y="8"/>
                    <a:pt x="41" y="8"/>
                    <a:pt x="40" y="8"/>
                  </a:cubicBezTo>
                  <a:close/>
                  <a:moveTo>
                    <a:pt x="40" y="8"/>
                  </a:moveTo>
                  <a:cubicBezTo>
                    <a:pt x="40" y="8"/>
                    <a:pt x="40" y="8"/>
                    <a:pt x="40" y="8"/>
                  </a:cubicBezTo>
                  <a:close/>
                  <a:moveTo>
                    <a:pt x="39" y="8"/>
                  </a:moveTo>
                  <a:cubicBezTo>
                    <a:pt x="40" y="8"/>
                    <a:pt x="40" y="7"/>
                    <a:pt x="40" y="7"/>
                  </a:cubicBezTo>
                  <a:cubicBezTo>
                    <a:pt x="39" y="7"/>
                    <a:pt x="39" y="7"/>
                    <a:pt x="39" y="7"/>
                  </a:cubicBezTo>
                  <a:cubicBezTo>
                    <a:pt x="39" y="7"/>
                    <a:pt x="39" y="7"/>
                    <a:pt x="39" y="7"/>
                  </a:cubicBezTo>
                  <a:cubicBezTo>
                    <a:pt x="39" y="7"/>
                    <a:pt x="39" y="7"/>
                    <a:pt x="39" y="8"/>
                  </a:cubicBezTo>
                  <a:cubicBezTo>
                    <a:pt x="39" y="8"/>
                    <a:pt x="39" y="8"/>
                    <a:pt x="40" y="8"/>
                  </a:cubicBezTo>
                  <a:cubicBezTo>
                    <a:pt x="40" y="8"/>
                    <a:pt x="39" y="8"/>
                    <a:pt x="39" y="8"/>
                  </a:cubicBezTo>
                  <a:close/>
                  <a:moveTo>
                    <a:pt x="35" y="9"/>
                  </a:moveTo>
                  <a:cubicBezTo>
                    <a:pt x="35" y="10"/>
                    <a:pt x="33" y="10"/>
                    <a:pt x="32" y="9"/>
                  </a:cubicBezTo>
                  <a:cubicBezTo>
                    <a:pt x="32" y="9"/>
                    <a:pt x="32" y="9"/>
                    <a:pt x="33" y="9"/>
                  </a:cubicBezTo>
                  <a:cubicBezTo>
                    <a:pt x="33" y="9"/>
                    <a:pt x="31" y="9"/>
                    <a:pt x="31" y="9"/>
                  </a:cubicBezTo>
                  <a:cubicBezTo>
                    <a:pt x="31" y="9"/>
                    <a:pt x="31" y="8"/>
                    <a:pt x="31" y="8"/>
                  </a:cubicBezTo>
                  <a:cubicBezTo>
                    <a:pt x="31" y="8"/>
                    <a:pt x="30" y="8"/>
                    <a:pt x="30" y="8"/>
                  </a:cubicBezTo>
                  <a:cubicBezTo>
                    <a:pt x="30" y="8"/>
                    <a:pt x="33" y="7"/>
                    <a:pt x="33" y="8"/>
                  </a:cubicBezTo>
                  <a:cubicBezTo>
                    <a:pt x="33" y="8"/>
                    <a:pt x="33" y="7"/>
                    <a:pt x="33" y="8"/>
                  </a:cubicBezTo>
                  <a:cubicBezTo>
                    <a:pt x="33" y="8"/>
                    <a:pt x="33" y="8"/>
                    <a:pt x="33" y="8"/>
                  </a:cubicBezTo>
                  <a:cubicBezTo>
                    <a:pt x="33" y="10"/>
                    <a:pt x="35" y="8"/>
                    <a:pt x="35" y="8"/>
                  </a:cubicBezTo>
                  <a:cubicBezTo>
                    <a:pt x="35" y="8"/>
                    <a:pt x="35" y="9"/>
                    <a:pt x="35" y="9"/>
                  </a:cubicBezTo>
                  <a:close/>
                  <a:moveTo>
                    <a:pt x="35" y="9"/>
                  </a:moveTo>
                  <a:cubicBezTo>
                    <a:pt x="35" y="9"/>
                    <a:pt x="35" y="9"/>
                    <a:pt x="35" y="9"/>
                  </a:cubicBezTo>
                  <a:cubicBezTo>
                    <a:pt x="35" y="9"/>
                    <a:pt x="35" y="9"/>
                    <a:pt x="35" y="9"/>
                  </a:cubicBezTo>
                  <a:cubicBezTo>
                    <a:pt x="35" y="9"/>
                    <a:pt x="35" y="9"/>
                    <a:pt x="35" y="9"/>
                  </a:cubicBezTo>
                  <a:cubicBezTo>
                    <a:pt x="36" y="10"/>
                    <a:pt x="36" y="9"/>
                    <a:pt x="36" y="9"/>
                  </a:cubicBezTo>
                  <a:cubicBezTo>
                    <a:pt x="36" y="9"/>
                    <a:pt x="35" y="9"/>
                    <a:pt x="35" y="9"/>
                  </a:cubicBezTo>
                  <a:close/>
                  <a:moveTo>
                    <a:pt x="37" y="8"/>
                  </a:moveTo>
                  <a:cubicBezTo>
                    <a:pt x="37" y="9"/>
                    <a:pt x="37" y="9"/>
                    <a:pt x="37" y="9"/>
                  </a:cubicBezTo>
                  <a:cubicBezTo>
                    <a:pt x="37" y="9"/>
                    <a:pt x="37" y="9"/>
                    <a:pt x="37" y="9"/>
                  </a:cubicBezTo>
                  <a:cubicBezTo>
                    <a:pt x="37" y="9"/>
                    <a:pt x="37" y="9"/>
                    <a:pt x="37" y="9"/>
                  </a:cubicBezTo>
                  <a:cubicBezTo>
                    <a:pt x="37" y="9"/>
                    <a:pt x="36" y="8"/>
                    <a:pt x="36" y="8"/>
                  </a:cubicBezTo>
                  <a:cubicBezTo>
                    <a:pt x="36" y="8"/>
                    <a:pt x="36" y="9"/>
                    <a:pt x="36" y="9"/>
                  </a:cubicBezTo>
                  <a:cubicBezTo>
                    <a:pt x="36" y="9"/>
                    <a:pt x="36" y="9"/>
                    <a:pt x="37" y="10"/>
                  </a:cubicBezTo>
                  <a:cubicBezTo>
                    <a:pt x="38" y="10"/>
                    <a:pt x="38" y="8"/>
                    <a:pt x="37" y="8"/>
                  </a:cubicBezTo>
                  <a:close/>
                  <a:moveTo>
                    <a:pt x="65" y="5"/>
                  </a:moveTo>
                  <a:cubicBezTo>
                    <a:pt x="64" y="5"/>
                    <a:pt x="62" y="6"/>
                    <a:pt x="63" y="4"/>
                  </a:cubicBezTo>
                  <a:cubicBezTo>
                    <a:pt x="61" y="4"/>
                    <a:pt x="59" y="3"/>
                    <a:pt x="58" y="4"/>
                  </a:cubicBezTo>
                  <a:cubicBezTo>
                    <a:pt x="57" y="4"/>
                    <a:pt x="55" y="4"/>
                    <a:pt x="55" y="5"/>
                  </a:cubicBezTo>
                  <a:cubicBezTo>
                    <a:pt x="55" y="5"/>
                    <a:pt x="55" y="5"/>
                    <a:pt x="55" y="5"/>
                  </a:cubicBezTo>
                  <a:cubicBezTo>
                    <a:pt x="54" y="5"/>
                    <a:pt x="54" y="4"/>
                    <a:pt x="54" y="5"/>
                  </a:cubicBezTo>
                  <a:cubicBezTo>
                    <a:pt x="54" y="5"/>
                    <a:pt x="54" y="5"/>
                    <a:pt x="54" y="5"/>
                  </a:cubicBezTo>
                  <a:cubicBezTo>
                    <a:pt x="53" y="5"/>
                    <a:pt x="53" y="4"/>
                    <a:pt x="53" y="5"/>
                  </a:cubicBezTo>
                  <a:cubicBezTo>
                    <a:pt x="52" y="5"/>
                    <a:pt x="48" y="5"/>
                    <a:pt x="48" y="6"/>
                  </a:cubicBezTo>
                  <a:cubicBezTo>
                    <a:pt x="48" y="7"/>
                    <a:pt x="49" y="6"/>
                    <a:pt x="49" y="7"/>
                  </a:cubicBezTo>
                  <a:cubicBezTo>
                    <a:pt x="48" y="7"/>
                    <a:pt x="47" y="7"/>
                    <a:pt x="46" y="8"/>
                  </a:cubicBezTo>
                  <a:cubicBezTo>
                    <a:pt x="46" y="8"/>
                    <a:pt x="46" y="8"/>
                    <a:pt x="47" y="8"/>
                  </a:cubicBezTo>
                  <a:cubicBezTo>
                    <a:pt x="46" y="8"/>
                    <a:pt x="46" y="8"/>
                    <a:pt x="46" y="8"/>
                  </a:cubicBezTo>
                  <a:cubicBezTo>
                    <a:pt x="45" y="9"/>
                    <a:pt x="49" y="9"/>
                    <a:pt x="49" y="10"/>
                  </a:cubicBezTo>
                  <a:cubicBezTo>
                    <a:pt x="51" y="10"/>
                    <a:pt x="50" y="12"/>
                    <a:pt x="50" y="13"/>
                  </a:cubicBezTo>
                  <a:cubicBezTo>
                    <a:pt x="50" y="13"/>
                    <a:pt x="51" y="13"/>
                    <a:pt x="51" y="13"/>
                  </a:cubicBezTo>
                  <a:cubicBezTo>
                    <a:pt x="52" y="13"/>
                    <a:pt x="52" y="14"/>
                    <a:pt x="52" y="14"/>
                  </a:cubicBezTo>
                  <a:cubicBezTo>
                    <a:pt x="51" y="14"/>
                    <a:pt x="50" y="14"/>
                    <a:pt x="51" y="15"/>
                  </a:cubicBezTo>
                  <a:cubicBezTo>
                    <a:pt x="51" y="15"/>
                    <a:pt x="51" y="14"/>
                    <a:pt x="52" y="14"/>
                  </a:cubicBezTo>
                  <a:cubicBezTo>
                    <a:pt x="52" y="15"/>
                    <a:pt x="51" y="15"/>
                    <a:pt x="51" y="16"/>
                  </a:cubicBezTo>
                  <a:cubicBezTo>
                    <a:pt x="51" y="17"/>
                    <a:pt x="51" y="18"/>
                    <a:pt x="51" y="18"/>
                  </a:cubicBezTo>
                  <a:cubicBezTo>
                    <a:pt x="51" y="19"/>
                    <a:pt x="52" y="19"/>
                    <a:pt x="52" y="20"/>
                  </a:cubicBezTo>
                  <a:cubicBezTo>
                    <a:pt x="52" y="20"/>
                    <a:pt x="52" y="20"/>
                    <a:pt x="52" y="20"/>
                  </a:cubicBezTo>
                  <a:cubicBezTo>
                    <a:pt x="52" y="20"/>
                    <a:pt x="52" y="20"/>
                    <a:pt x="53" y="20"/>
                  </a:cubicBezTo>
                  <a:cubicBezTo>
                    <a:pt x="53" y="20"/>
                    <a:pt x="53" y="21"/>
                    <a:pt x="53" y="21"/>
                  </a:cubicBezTo>
                  <a:cubicBezTo>
                    <a:pt x="53" y="21"/>
                    <a:pt x="54" y="21"/>
                    <a:pt x="54" y="21"/>
                  </a:cubicBezTo>
                  <a:cubicBezTo>
                    <a:pt x="55" y="22"/>
                    <a:pt x="56" y="18"/>
                    <a:pt x="56" y="18"/>
                  </a:cubicBezTo>
                  <a:cubicBezTo>
                    <a:pt x="57" y="17"/>
                    <a:pt x="58" y="17"/>
                    <a:pt x="59" y="16"/>
                  </a:cubicBezTo>
                  <a:cubicBezTo>
                    <a:pt x="59" y="16"/>
                    <a:pt x="62" y="14"/>
                    <a:pt x="63" y="14"/>
                  </a:cubicBezTo>
                  <a:cubicBezTo>
                    <a:pt x="63" y="14"/>
                    <a:pt x="62" y="14"/>
                    <a:pt x="61" y="14"/>
                  </a:cubicBezTo>
                  <a:cubicBezTo>
                    <a:pt x="61" y="14"/>
                    <a:pt x="61" y="14"/>
                    <a:pt x="61" y="14"/>
                  </a:cubicBezTo>
                  <a:cubicBezTo>
                    <a:pt x="61" y="14"/>
                    <a:pt x="61" y="14"/>
                    <a:pt x="61" y="14"/>
                  </a:cubicBezTo>
                  <a:cubicBezTo>
                    <a:pt x="62" y="14"/>
                    <a:pt x="61" y="13"/>
                    <a:pt x="62" y="13"/>
                  </a:cubicBezTo>
                  <a:cubicBezTo>
                    <a:pt x="62" y="14"/>
                    <a:pt x="64" y="14"/>
                    <a:pt x="63" y="13"/>
                  </a:cubicBezTo>
                  <a:cubicBezTo>
                    <a:pt x="63" y="13"/>
                    <a:pt x="63" y="11"/>
                    <a:pt x="63" y="11"/>
                  </a:cubicBezTo>
                  <a:cubicBezTo>
                    <a:pt x="64" y="11"/>
                    <a:pt x="64" y="11"/>
                    <a:pt x="63" y="10"/>
                  </a:cubicBezTo>
                  <a:cubicBezTo>
                    <a:pt x="63" y="10"/>
                    <a:pt x="63" y="10"/>
                    <a:pt x="63" y="10"/>
                  </a:cubicBezTo>
                  <a:cubicBezTo>
                    <a:pt x="64" y="9"/>
                    <a:pt x="63" y="10"/>
                    <a:pt x="63" y="9"/>
                  </a:cubicBezTo>
                  <a:cubicBezTo>
                    <a:pt x="63" y="9"/>
                    <a:pt x="64" y="9"/>
                    <a:pt x="64" y="10"/>
                  </a:cubicBezTo>
                  <a:cubicBezTo>
                    <a:pt x="64" y="10"/>
                    <a:pt x="63" y="9"/>
                    <a:pt x="63" y="8"/>
                  </a:cubicBezTo>
                  <a:cubicBezTo>
                    <a:pt x="63" y="8"/>
                    <a:pt x="63" y="8"/>
                    <a:pt x="63" y="8"/>
                  </a:cubicBezTo>
                  <a:cubicBezTo>
                    <a:pt x="63" y="8"/>
                    <a:pt x="63" y="8"/>
                    <a:pt x="63" y="8"/>
                  </a:cubicBezTo>
                  <a:cubicBezTo>
                    <a:pt x="63" y="6"/>
                    <a:pt x="62" y="8"/>
                    <a:pt x="63" y="7"/>
                  </a:cubicBezTo>
                  <a:cubicBezTo>
                    <a:pt x="63" y="7"/>
                    <a:pt x="63" y="7"/>
                    <a:pt x="63" y="7"/>
                  </a:cubicBezTo>
                  <a:cubicBezTo>
                    <a:pt x="63" y="6"/>
                    <a:pt x="66" y="5"/>
                    <a:pt x="65" y="5"/>
                  </a:cubicBezTo>
                  <a:close/>
                  <a:moveTo>
                    <a:pt x="34" y="14"/>
                  </a:moveTo>
                  <a:cubicBezTo>
                    <a:pt x="35" y="14"/>
                    <a:pt x="35" y="14"/>
                    <a:pt x="35" y="14"/>
                  </a:cubicBezTo>
                  <a:cubicBezTo>
                    <a:pt x="34" y="14"/>
                    <a:pt x="34" y="14"/>
                    <a:pt x="34" y="14"/>
                  </a:cubicBezTo>
                  <a:close/>
                  <a:moveTo>
                    <a:pt x="34" y="14"/>
                  </a:moveTo>
                  <a:cubicBezTo>
                    <a:pt x="34" y="14"/>
                    <a:pt x="34" y="14"/>
                    <a:pt x="34" y="14"/>
                  </a:cubicBezTo>
                  <a:cubicBezTo>
                    <a:pt x="34" y="14"/>
                    <a:pt x="34" y="14"/>
                    <a:pt x="34" y="14"/>
                  </a:cubicBezTo>
                  <a:close/>
                  <a:moveTo>
                    <a:pt x="153" y="52"/>
                  </a:moveTo>
                  <a:cubicBezTo>
                    <a:pt x="153" y="52"/>
                    <a:pt x="153" y="52"/>
                    <a:pt x="153" y="52"/>
                  </a:cubicBezTo>
                  <a:cubicBezTo>
                    <a:pt x="154" y="52"/>
                    <a:pt x="154" y="52"/>
                    <a:pt x="154" y="51"/>
                  </a:cubicBezTo>
                  <a:cubicBezTo>
                    <a:pt x="154" y="51"/>
                    <a:pt x="153" y="51"/>
                    <a:pt x="153" y="52"/>
                  </a:cubicBezTo>
                  <a:close/>
                  <a:moveTo>
                    <a:pt x="79" y="22"/>
                  </a:moveTo>
                  <a:cubicBezTo>
                    <a:pt x="79" y="22"/>
                    <a:pt x="79" y="22"/>
                    <a:pt x="79" y="22"/>
                  </a:cubicBezTo>
                  <a:cubicBezTo>
                    <a:pt x="79" y="22"/>
                    <a:pt x="79" y="22"/>
                    <a:pt x="79" y="22"/>
                  </a:cubicBezTo>
                  <a:close/>
                  <a:moveTo>
                    <a:pt x="79" y="22"/>
                  </a:moveTo>
                  <a:cubicBezTo>
                    <a:pt x="79" y="22"/>
                    <a:pt x="79" y="22"/>
                    <a:pt x="79" y="22"/>
                  </a:cubicBezTo>
                  <a:close/>
                  <a:moveTo>
                    <a:pt x="157" y="83"/>
                  </a:moveTo>
                  <a:cubicBezTo>
                    <a:pt x="157" y="83"/>
                    <a:pt x="157" y="83"/>
                    <a:pt x="157" y="83"/>
                  </a:cubicBezTo>
                  <a:cubicBezTo>
                    <a:pt x="157" y="83"/>
                    <a:pt x="158" y="83"/>
                    <a:pt x="158" y="83"/>
                  </a:cubicBezTo>
                  <a:cubicBezTo>
                    <a:pt x="157" y="83"/>
                    <a:pt x="157" y="83"/>
                    <a:pt x="157" y="83"/>
                  </a:cubicBezTo>
                  <a:close/>
                  <a:moveTo>
                    <a:pt x="160" y="87"/>
                  </a:moveTo>
                  <a:cubicBezTo>
                    <a:pt x="159" y="91"/>
                    <a:pt x="163" y="87"/>
                    <a:pt x="163" y="86"/>
                  </a:cubicBezTo>
                  <a:cubicBezTo>
                    <a:pt x="163" y="86"/>
                    <a:pt x="163" y="86"/>
                    <a:pt x="163" y="86"/>
                  </a:cubicBezTo>
                  <a:cubicBezTo>
                    <a:pt x="162" y="87"/>
                    <a:pt x="161" y="87"/>
                    <a:pt x="160" y="87"/>
                  </a:cubicBezTo>
                  <a:close/>
                  <a:moveTo>
                    <a:pt x="163" y="86"/>
                  </a:moveTo>
                  <a:cubicBezTo>
                    <a:pt x="163" y="86"/>
                    <a:pt x="163" y="86"/>
                    <a:pt x="163" y="86"/>
                  </a:cubicBezTo>
                  <a:cubicBezTo>
                    <a:pt x="163" y="86"/>
                    <a:pt x="163" y="86"/>
                    <a:pt x="163" y="86"/>
                  </a:cubicBezTo>
                  <a:cubicBezTo>
                    <a:pt x="163" y="85"/>
                    <a:pt x="163" y="86"/>
                    <a:pt x="163" y="86"/>
                  </a:cubicBezTo>
                  <a:close/>
                  <a:moveTo>
                    <a:pt x="64" y="10"/>
                  </a:moveTo>
                  <a:cubicBezTo>
                    <a:pt x="64" y="10"/>
                    <a:pt x="64" y="10"/>
                    <a:pt x="64" y="10"/>
                  </a:cubicBezTo>
                  <a:cubicBezTo>
                    <a:pt x="64" y="10"/>
                    <a:pt x="64" y="10"/>
                    <a:pt x="64" y="10"/>
                  </a:cubicBezTo>
                  <a:cubicBezTo>
                    <a:pt x="64" y="10"/>
                    <a:pt x="64" y="10"/>
                    <a:pt x="64" y="10"/>
                  </a:cubicBezTo>
                  <a:cubicBezTo>
                    <a:pt x="64" y="10"/>
                    <a:pt x="64" y="10"/>
                    <a:pt x="64" y="10"/>
                  </a:cubicBezTo>
                  <a:close/>
                  <a:moveTo>
                    <a:pt x="37" y="10"/>
                  </a:moveTo>
                  <a:cubicBezTo>
                    <a:pt x="36" y="10"/>
                    <a:pt x="36" y="11"/>
                    <a:pt x="36" y="11"/>
                  </a:cubicBezTo>
                  <a:cubicBezTo>
                    <a:pt x="36" y="11"/>
                    <a:pt x="35" y="11"/>
                    <a:pt x="35" y="11"/>
                  </a:cubicBezTo>
                  <a:cubicBezTo>
                    <a:pt x="35" y="11"/>
                    <a:pt x="36" y="12"/>
                    <a:pt x="36" y="12"/>
                  </a:cubicBezTo>
                  <a:cubicBezTo>
                    <a:pt x="36" y="12"/>
                    <a:pt x="37" y="11"/>
                    <a:pt x="37" y="11"/>
                  </a:cubicBezTo>
                  <a:cubicBezTo>
                    <a:pt x="37" y="11"/>
                    <a:pt x="37" y="10"/>
                    <a:pt x="37" y="10"/>
                  </a:cubicBezTo>
                  <a:close/>
                  <a:moveTo>
                    <a:pt x="37" y="11"/>
                  </a:moveTo>
                  <a:cubicBezTo>
                    <a:pt x="37" y="11"/>
                    <a:pt x="37" y="11"/>
                    <a:pt x="37" y="11"/>
                  </a:cubicBezTo>
                  <a:close/>
                  <a:moveTo>
                    <a:pt x="51" y="13"/>
                  </a:moveTo>
                  <a:cubicBezTo>
                    <a:pt x="51" y="13"/>
                    <a:pt x="51" y="14"/>
                    <a:pt x="51" y="13"/>
                  </a:cubicBezTo>
                  <a:cubicBezTo>
                    <a:pt x="51" y="13"/>
                    <a:pt x="51" y="13"/>
                    <a:pt x="51" y="13"/>
                  </a:cubicBezTo>
                  <a:close/>
                  <a:moveTo>
                    <a:pt x="37" y="6"/>
                  </a:moveTo>
                  <a:cubicBezTo>
                    <a:pt x="37" y="7"/>
                    <a:pt x="37" y="7"/>
                    <a:pt x="37" y="7"/>
                  </a:cubicBezTo>
                  <a:cubicBezTo>
                    <a:pt x="37" y="7"/>
                    <a:pt x="36" y="7"/>
                    <a:pt x="37" y="7"/>
                  </a:cubicBezTo>
                  <a:cubicBezTo>
                    <a:pt x="37" y="7"/>
                    <a:pt x="37" y="7"/>
                    <a:pt x="37" y="7"/>
                  </a:cubicBezTo>
                  <a:cubicBezTo>
                    <a:pt x="37" y="7"/>
                    <a:pt x="38" y="8"/>
                    <a:pt x="38" y="8"/>
                  </a:cubicBezTo>
                  <a:cubicBezTo>
                    <a:pt x="39" y="7"/>
                    <a:pt x="38" y="6"/>
                    <a:pt x="37" y="6"/>
                  </a:cubicBezTo>
                  <a:close/>
                  <a:moveTo>
                    <a:pt x="37" y="7"/>
                  </a:moveTo>
                  <a:cubicBezTo>
                    <a:pt x="37" y="8"/>
                    <a:pt x="37" y="8"/>
                    <a:pt x="38" y="8"/>
                  </a:cubicBezTo>
                  <a:cubicBezTo>
                    <a:pt x="38" y="7"/>
                    <a:pt x="37" y="8"/>
                    <a:pt x="37" y="7"/>
                  </a:cubicBezTo>
                  <a:close/>
                  <a:moveTo>
                    <a:pt x="153" y="62"/>
                  </a:moveTo>
                  <a:cubicBezTo>
                    <a:pt x="153" y="62"/>
                    <a:pt x="152" y="62"/>
                    <a:pt x="153" y="62"/>
                  </a:cubicBezTo>
                  <a:close/>
                  <a:moveTo>
                    <a:pt x="13" y="36"/>
                  </a:moveTo>
                  <a:cubicBezTo>
                    <a:pt x="13" y="36"/>
                    <a:pt x="13" y="36"/>
                    <a:pt x="13" y="36"/>
                  </a:cubicBezTo>
                  <a:close/>
                  <a:moveTo>
                    <a:pt x="70" y="51"/>
                  </a:moveTo>
                  <a:cubicBezTo>
                    <a:pt x="70" y="51"/>
                    <a:pt x="71" y="50"/>
                    <a:pt x="70" y="51"/>
                  </a:cubicBezTo>
                  <a:close/>
                  <a:moveTo>
                    <a:pt x="46" y="20"/>
                  </a:moveTo>
                  <a:cubicBezTo>
                    <a:pt x="46" y="20"/>
                    <a:pt x="46" y="20"/>
                    <a:pt x="46" y="20"/>
                  </a:cubicBezTo>
                  <a:cubicBezTo>
                    <a:pt x="46" y="20"/>
                    <a:pt x="46" y="20"/>
                    <a:pt x="46" y="20"/>
                  </a:cubicBezTo>
                  <a:close/>
                  <a:moveTo>
                    <a:pt x="41" y="88"/>
                  </a:moveTo>
                  <a:cubicBezTo>
                    <a:pt x="40" y="88"/>
                    <a:pt x="41" y="88"/>
                    <a:pt x="41" y="88"/>
                  </a:cubicBezTo>
                  <a:close/>
                  <a:moveTo>
                    <a:pt x="64" y="8"/>
                  </a:moveTo>
                  <a:cubicBezTo>
                    <a:pt x="64" y="8"/>
                    <a:pt x="64" y="8"/>
                    <a:pt x="64" y="8"/>
                  </a:cubicBezTo>
                  <a:cubicBezTo>
                    <a:pt x="64" y="8"/>
                    <a:pt x="63" y="8"/>
                    <a:pt x="64" y="8"/>
                  </a:cubicBezTo>
                  <a:close/>
                  <a:moveTo>
                    <a:pt x="85" y="56"/>
                  </a:moveTo>
                  <a:cubicBezTo>
                    <a:pt x="85" y="56"/>
                    <a:pt x="85" y="56"/>
                    <a:pt x="85" y="56"/>
                  </a:cubicBezTo>
                  <a:cubicBezTo>
                    <a:pt x="85" y="56"/>
                    <a:pt x="85" y="56"/>
                    <a:pt x="85" y="56"/>
                  </a:cubicBezTo>
                  <a:close/>
                  <a:moveTo>
                    <a:pt x="39" y="6"/>
                  </a:moveTo>
                  <a:cubicBezTo>
                    <a:pt x="39" y="6"/>
                    <a:pt x="39" y="6"/>
                    <a:pt x="39" y="6"/>
                  </a:cubicBezTo>
                  <a:cubicBezTo>
                    <a:pt x="39" y="6"/>
                    <a:pt x="39" y="6"/>
                    <a:pt x="39" y="6"/>
                  </a:cubicBezTo>
                  <a:close/>
                  <a:moveTo>
                    <a:pt x="46" y="19"/>
                  </a:moveTo>
                  <a:cubicBezTo>
                    <a:pt x="46" y="19"/>
                    <a:pt x="46" y="19"/>
                    <a:pt x="46" y="19"/>
                  </a:cubicBezTo>
                  <a:cubicBezTo>
                    <a:pt x="46" y="20"/>
                    <a:pt x="46" y="20"/>
                    <a:pt x="46" y="19"/>
                  </a:cubicBezTo>
                  <a:close/>
                  <a:moveTo>
                    <a:pt x="154" y="38"/>
                  </a:moveTo>
                  <a:cubicBezTo>
                    <a:pt x="154" y="38"/>
                    <a:pt x="154" y="38"/>
                    <a:pt x="154" y="38"/>
                  </a:cubicBezTo>
                  <a:cubicBezTo>
                    <a:pt x="154" y="37"/>
                    <a:pt x="154" y="38"/>
                    <a:pt x="154" y="38"/>
                  </a:cubicBezTo>
                  <a:close/>
                  <a:moveTo>
                    <a:pt x="35" y="42"/>
                  </a:moveTo>
                  <a:cubicBezTo>
                    <a:pt x="35" y="42"/>
                    <a:pt x="35" y="42"/>
                    <a:pt x="35" y="42"/>
                  </a:cubicBezTo>
                  <a:cubicBezTo>
                    <a:pt x="35" y="42"/>
                    <a:pt x="34" y="42"/>
                    <a:pt x="35" y="42"/>
                  </a:cubicBezTo>
                  <a:close/>
                  <a:moveTo>
                    <a:pt x="153" y="49"/>
                  </a:moveTo>
                  <a:cubicBezTo>
                    <a:pt x="153" y="49"/>
                    <a:pt x="153" y="49"/>
                    <a:pt x="153" y="49"/>
                  </a:cubicBezTo>
                  <a:cubicBezTo>
                    <a:pt x="153" y="49"/>
                    <a:pt x="154" y="49"/>
                    <a:pt x="153" y="49"/>
                  </a:cubicBezTo>
                  <a:close/>
                  <a:moveTo>
                    <a:pt x="114" y="44"/>
                  </a:moveTo>
                  <a:cubicBezTo>
                    <a:pt x="114" y="44"/>
                    <a:pt x="114" y="44"/>
                    <a:pt x="114" y="44"/>
                  </a:cubicBezTo>
                  <a:cubicBezTo>
                    <a:pt x="114" y="44"/>
                    <a:pt x="114" y="44"/>
                    <a:pt x="114" y="44"/>
                  </a:cubicBezTo>
                  <a:close/>
                  <a:moveTo>
                    <a:pt x="7" y="14"/>
                  </a:moveTo>
                  <a:cubicBezTo>
                    <a:pt x="7" y="14"/>
                    <a:pt x="7" y="14"/>
                    <a:pt x="7" y="14"/>
                  </a:cubicBezTo>
                  <a:close/>
                  <a:moveTo>
                    <a:pt x="31" y="53"/>
                  </a:moveTo>
                  <a:cubicBezTo>
                    <a:pt x="31" y="53"/>
                    <a:pt x="31" y="53"/>
                    <a:pt x="31" y="53"/>
                  </a:cubicBezTo>
                  <a:close/>
                  <a:moveTo>
                    <a:pt x="35" y="13"/>
                  </a:moveTo>
                  <a:cubicBezTo>
                    <a:pt x="35" y="13"/>
                    <a:pt x="35" y="13"/>
                    <a:pt x="35" y="13"/>
                  </a:cubicBezTo>
                  <a:cubicBezTo>
                    <a:pt x="35" y="13"/>
                    <a:pt x="35" y="13"/>
                    <a:pt x="35" y="13"/>
                  </a:cubicBezTo>
                  <a:close/>
                  <a:moveTo>
                    <a:pt x="35" y="13"/>
                  </a:moveTo>
                  <a:cubicBezTo>
                    <a:pt x="35" y="13"/>
                    <a:pt x="35" y="13"/>
                    <a:pt x="35" y="13"/>
                  </a:cubicBezTo>
                  <a:cubicBezTo>
                    <a:pt x="35" y="13"/>
                    <a:pt x="35" y="13"/>
                    <a:pt x="35" y="13"/>
                  </a:cubicBezTo>
                  <a:cubicBezTo>
                    <a:pt x="35" y="13"/>
                    <a:pt x="35" y="13"/>
                    <a:pt x="35" y="13"/>
                  </a:cubicBezTo>
                  <a:cubicBezTo>
                    <a:pt x="35" y="13"/>
                    <a:pt x="35" y="13"/>
                    <a:pt x="35" y="13"/>
                  </a:cubicBezTo>
                  <a:close/>
                  <a:moveTo>
                    <a:pt x="35" y="13"/>
                  </a:moveTo>
                  <a:cubicBezTo>
                    <a:pt x="35" y="13"/>
                    <a:pt x="35" y="13"/>
                    <a:pt x="35" y="13"/>
                  </a:cubicBezTo>
                  <a:cubicBezTo>
                    <a:pt x="35" y="13"/>
                    <a:pt x="35" y="13"/>
                    <a:pt x="35" y="13"/>
                  </a:cubicBezTo>
                  <a:cubicBezTo>
                    <a:pt x="35" y="13"/>
                    <a:pt x="35" y="13"/>
                    <a:pt x="35" y="13"/>
                  </a:cubicBezTo>
                  <a:close/>
                  <a:moveTo>
                    <a:pt x="152" y="50"/>
                  </a:moveTo>
                  <a:cubicBezTo>
                    <a:pt x="152" y="50"/>
                    <a:pt x="152" y="50"/>
                    <a:pt x="152" y="50"/>
                  </a:cubicBezTo>
                  <a:cubicBezTo>
                    <a:pt x="152" y="50"/>
                    <a:pt x="152" y="50"/>
                    <a:pt x="152" y="50"/>
                  </a:cubicBezTo>
                  <a:cubicBezTo>
                    <a:pt x="152" y="50"/>
                    <a:pt x="152" y="50"/>
                    <a:pt x="152" y="50"/>
                  </a:cubicBezTo>
                  <a:close/>
                  <a:moveTo>
                    <a:pt x="12" y="39"/>
                  </a:moveTo>
                  <a:cubicBezTo>
                    <a:pt x="12" y="39"/>
                    <a:pt x="12" y="39"/>
                    <a:pt x="12" y="39"/>
                  </a:cubicBezTo>
                  <a:cubicBezTo>
                    <a:pt x="12" y="39"/>
                    <a:pt x="13" y="39"/>
                    <a:pt x="12" y="39"/>
                  </a:cubicBezTo>
                  <a:close/>
                  <a:moveTo>
                    <a:pt x="16" y="23"/>
                  </a:moveTo>
                  <a:cubicBezTo>
                    <a:pt x="15" y="22"/>
                    <a:pt x="15" y="24"/>
                    <a:pt x="15" y="24"/>
                  </a:cubicBezTo>
                  <a:cubicBezTo>
                    <a:pt x="15" y="24"/>
                    <a:pt x="15" y="24"/>
                    <a:pt x="15" y="24"/>
                  </a:cubicBezTo>
                  <a:cubicBezTo>
                    <a:pt x="16" y="23"/>
                    <a:pt x="16" y="23"/>
                    <a:pt x="16" y="23"/>
                  </a:cubicBezTo>
                  <a:close/>
                  <a:moveTo>
                    <a:pt x="149" y="63"/>
                  </a:moveTo>
                  <a:cubicBezTo>
                    <a:pt x="149" y="63"/>
                    <a:pt x="148" y="63"/>
                    <a:pt x="148" y="63"/>
                  </a:cubicBezTo>
                  <a:cubicBezTo>
                    <a:pt x="148" y="63"/>
                    <a:pt x="149" y="63"/>
                    <a:pt x="149" y="63"/>
                  </a:cubicBezTo>
                  <a:close/>
                  <a:moveTo>
                    <a:pt x="44" y="49"/>
                  </a:moveTo>
                  <a:cubicBezTo>
                    <a:pt x="44" y="49"/>
                    <a:pt x="44" y="49"/>
                    <a:pt x="44" y="49"/>
                  </a:cubicBezTo>
                  <a:cubicBezTo>
                    <a:pt x="44" y="49"/>
                    <a:pt x="44" y="49"/>
                    <a:pt x="44" y="49"/>
                  </a:cubicBezTo>
                  <a:close/>
                  <a:moveTo>
                    <a:pt x="170" y="64"/>
                  </a:moveTo>
                  <a:cubicBezTo>
                    <a:pt x="171" y="65"/>
                    <a:pt x="170" y="64"/>
                    <a:pt x="170" y="64"/>
                  </a:cubicBezTo>
                  <a:close/>
                  <a:moveTo>
                    <a:pt x="157" y="58"/>
                  </a:moveTo>
                  <a:cubicBezTo>
                    <a:pt x="157" y="58"/>
                    <a:pt x="157" y="58"/>
                    <a:pt x="157" y="58"/>
                  </a:cubicBezTo>
                  <a:cubicBezTo>
                    <a:pt x="157" y="58"/>
                    <a:pt x="157" y="58"/>
                    <a:pt x="157" y="58"/>
                  </a:cubicBezTo>
                  <a:close/>
                  <a:moveTo>
                    <a:pt x="40" y="88"/>
                  </a:moveTo>
                  <a:cubicBezTo>
                    <a:pt x="40" y="87"/>
                    <a:pt x="40" y="87"/>
                    <a:pt x="40" y="88"/>
                  </a:cubicBezTo>
                  <a:close/>
                  <a:moveTo>
                    <a:pt x="92" y="19"/>
                  </a:moveTo>
                  <a:cubicBezTo>
                    <a:pt x="92" y="19"/>
                    <a:pt x="92" y="19"/>
                    <a:pt x="92" y="19"/>
                  </a:cubicBezTo>
                  <a:cubicBezTo>
                    <a:pt x="92" y="19"/>
                    <a:pt x="92" y="19"/>
                    <a:pt x="92" y="19"/>
                  </a:cubicBezTo>
                  <a:cubicBezTo>
                    <a:pt x="92" y="19"/>
                    <a:pt x="92" y="19"/>
                    <a:pt x="92" y="19"/>
                  </a:cubicBezTo>
                  <a:cubicBezTo>
                    <a:pt x="92" y="19"/>
                    <a:pt x="92" y="19"/>
                    <a:pt x="92" y="19"/>
                  </a:cubicBezTo>
                  <a:cubicBezTo>
                    <a:pt x="92" y="19"/>
                    <a:pt x="92" y="19"/>
                    <a:pt x="92" y="19"/>
                  </a:cubicBezTo>
                  <a:close/>
                  <a:moveTo>
                    <a:pt x="90" y="19"/>
                  </a:moveTo>
                  <a:cubicBezTo>
                    <a:pt x="90" y="20"/>
                    <a:pt x="90" y="20"/>
                    <a:pt x="90" y="20"/>
                  </a:cubicBezTo>
                  <a:cubicBezTo>
                    <a:pt x="90" y="20"/>
                    <a:pt x="90" y="20"/>
                    <a:pt x="90" y="19"/>
                  </a:cubicBezTo>
                  <a:close/>
                  <a:moveTo>
                    <a:pt x="91" y="18"/>
                  </a:moveTo>
                  <a:cubicBezTo>
                    <a:pt x="91" y="18"/>
                    <a:pt x="91" y="18"/>
                    <a:pt x="90" y="18"/>
                  </a:cubicBezTo>
                  <a:cubicBezTo>
                    <a:pt x="91" y="18"/>
                    <a:pt x="91" y="18"/>
                    <a:pt x="91" y="18"/>
                  </a:cubicBezTo>
                  <a:close/>
                  <a:moveTo>
                    <a:pt x="88" y="21"/>
                  </a:moveTo>
                  <a:cubicBezTo>
                    <a:pt x="88" y="21"/>
                    <a:pt x="89" y="21"/>
                    <a:pt x="88" y="21"/>
                  </a:cubicBezTo>
                  <a:close/>
                  <a:moveTo>
                    <a:pt x="104" y="48"/>
                  </a:moveTo>
                  <a:cubicBezTo>
                    <a:pt x="103" y="47"/>
                    <a:pt x="103" y="48"/>
                    <a:pt x="104" y="48"/>
                  </a:cubicBezTo>
                  <a:close/>
                  <a:moveTo>
                    <a:pt x="105" y="47"/>
                  </a:moveTo>
                  <a:cubicBezTo>
                    <a:pt x="105" y="47"/>
                    <a:pt x="105" y="47"/>
                    <a:pt x="105" y="47"/>
                  </a:cubicBezTo>
                  <a:close/>
                  <a:moveTo>
                    <a:pt x="85" y="32"/>
                  </a:moveTo>
                  <a:cubicBezTo>
                    <a:pt x="85" y="32"/>
                    <a:pt x="85" y="32"/>
                    <a:pt x="85" y="32"/>
                  </a:cubicBezTo>
                  <a:cubicBezTo>
                    <a:pt x="85" y="32"/>
                    <a:pt x="86" y="32"/>
                    <a:pt x="86" y="31"/>
                  </a:cubicBezTo>
                  <a:cubicBezTo>
                    <a:pt x="86" y="31"/>
                    <a:pt x="86" y="29"/>
                    <a:pt x="86" y="29"/>
                  </a:cubicBezTo>
                  <a:cubicBezTo>
                    <a:pt x="85" y="30"/>
                    <a:pt x="85" y="31"/>
                    <a:pt x="85" y="32"/>
                  </a:cubicBezTo>
                  <a:close/>
                  <a:moveTo>
                    <a:pt x="93" y="34"/>
                  </a:moveTo>
                  <a:cubicBezTo>
                    <a:pt x="94" y="34"/>
                    <a:pt x="94" y="34"/>
                    <a:pt x="94" y="34"/>
                  </a:cubicBezTo>
                  <a:cubicBezTo>
                    <a:pt x="94" y="34"/>
                    <a:pt x="94" y="34"/>
                    <a:pt x="94" y="34"/>
                  </a:cubicBezTo>
                  <a:cubicBezTo>
                    <a:pt x="94" y="35"/>
                    <a:pt x="95" y="35"/>
                    <a:pt x="95" y="34"/>
                  </a:cubicBezTo>
                  <a:cubicBezTo>
                    <a:pt x="95" y="34"/>
                    <a:pt x="93" y="34"/>
                    <a:pt x="93" y="34"/>
                  </a:cubicBezTo>
                  <a:close/>
                  <a:moveTo>
                    <a:pt x="94" y="34"/>
                  </a:moveTo>
                  <a:cubicBezTo>
                    <a:pt x="94" y="34"/>
                    <a:pt x="94" y="34"/>
                    <a:pt x="94" y="34"/>
                  </a:cubicBezTo>
                  <a:cubicBezTo>
                    <a:pt x="94" y="34"/>
                    <a:pt x="94" y="35"/>
                    <a:pt x="94" y="34"/>
                  </a:cubicBezTo>
                  <a:close/>
                  <a:moveTo>
                    <a:pt x="99" y="35"/>
                  </a:moveTo>
                  <a:cubicBezTo>
                    <a:pt x="99" y="35"/>
                    <a:pt x="99" y="34"/>
                    <a:pt x="99" y="34"/>
                  </a:cubicBezTo>
                  <a:cubicBezTo>
                    <a:pt x="99" y="34"/>
                    <a:pt x="99" y="34"/>
                    <a:pt x="98" y="35"/>
                  </a:cubicBezTo>
                  <a:cubicBezTo>
                    <a:pt x="99" y="35"/>
                    <a:pt x="99" y="35"/>
                    <a:pt x="99" y="35"/>
                  </a:cubicBezTo>
                  <a:close/>
                  <a:moveTo>
                    <a:pt x="99" y="35"/>
                  </a:moveTo>
                  <a:cubicBezTo>
                    <a:pt x="99" y="35"/>
                    <a:pt x="99" y="35"/>
                    <a:pt x="99" y="35"/>
                  </a:cubicBezTo>
                  <a:close/>
                  <a:moveTo>
                    <a:pt x="82" y="31"/>
                  </a:moveTo>
                  <a:cubicBezTo>
                    <a:pt x="82" y="32"/>
                    <a:pt x="82" y="31"/>
                    <a:pt x="82" y="31"/>
                  </a:cubicBezTo>
                  <a:close/>
                  <a:moveTo>
                    <a:pt x="82" y="31"/>
                  </a:moveTo>
                  <a:cubicBezTo>
                    <a:pt x="82" y="32"/>
                    <a:pt x="82" y="32"/>
                    <a:pt x="82" y="31"/>
                  </a:cubicBezTo>
                  <a:cubicBezTo>
                    <a:pt x="82" y="31"/>
                    <a:pt x="82" y="31"/>
                    <a:pt x="82" y="31"/>
                  </a:cubicBezTo>
                  <a:cubicBezTo>
                    <a:pt x="82" y="31"/>
                    <a:pt x="82" y="31"/>
                    <a:pt x="82" y="31"/>
                  </a:cubicBezTo>
                  <a:close/>
                  <a:moveTo>
                    <a:pt x="94" y="33"/>
                  </a:moveTo>
                  <a:cubicBezTo>
                    <a:pt x="94" y="33"/>
                    <a:pt x="94" y="33"/>
                    <a:pt x="94" y="33"/>
                  </a:cubicBezTo>
                  <a:cubicBezTo>
                    <a:pt x="94" y="33"/>
                    <a:pt x="95" y="33"/>
                    <a:pt x="94" y="33"/>
                  </a:cubicBezTo>
                  <a:close/>
                  <a:moveTo>
                    <a:pt x="82" y="31"/>
                  </a:moveTo>
                  <a:cubicBezTo>
                    <a:pt x="83" y="31"/>
                    <a:pt x="83" y="31"/>
                    <a:pt x="83" y="31"/>
                  </a:cubicBezTo>
                  <a:cubicBezTo>
                    <a:pt x="83" y="31"/>
                    <a:pt x="83" y="31"/>
                    <a:pt x="82" y="31"/>
                  </a:cubicBezTo>
                  <a:close/>
                  <a:moveTo>
                    <a:pt x="94" y="31"/>
                  </a:moveTo>
                  <a:cubicBezTo>
                    <a:pt x="94" y="31"/>
                    <a:pt x="95" y="31"/>
                    <a:pt x="94" y="31"/>
                  </a:cubicBezTo>
                  <a:close/>
                  <a:moveTo>
                    <a:pt x="94" y="31"/>
                  </a:moveTo>
                  <a:cubicBezTo>
                    <a:pt x="94" y="31"/>
                    <a:pt x="95" y="31"/>
                    <a:pt x="94" y="31"/>
                  </a:cubicBezTo>
                  <a:close/>
                  <a:moveTo>
                    <a:pt x="95" y="33"/>
                  </a:moveTo>
                  <a:cubicBezTo>
                    <a:pt x="95" y="33"/>
                    <a:pt x="95" y="33"/>
                    <a:pt x="95" y="33"/>
                  </a:cubicBezTo>
                  <a:close/>
                  <a:moveTo>
                    <a:pt x="96" y="34"/>
                  </a:moveTo>
                  <a:cubicBezTo>
                    <a:pt x="95" y="34"/>
                    <a:pt x="96" y="34"/>
                    <a:pt x="96" y="34"/>
                  </a:cubicBezTo>
                  <a:close/>
                  <a:moveTo>
                    <a:pt x="81" y="32"/>
                  </a:moveTo>
                  <a:cubicBezTo>
                    <a:pt x="81" y="32"/>
                    <a:pt x="81" y="32"/>
                    <a:pt x="81" y="32"/>
                  </a:cubicBezTo>
                  <a:cubicBezTo>
                    <a:pt x="81" y="32"/>
                    <a:pt x="81" y="32"/>
                    <a:pt x="81" y="32"/>
                  </a:cubicBezTo>
                  <a:close/>
                  <a:moveTo>
                    <a:pt x="94" y="32"/>
                  </a:moveTo>
                  <a:cubicBezTo>
                    <a:pt x="94" y="32"/>
                    <a:pt x="94" y="32"/>
                    <a:pt x="94" y="32"/>
                  </a:cubicBezTo>
                  <a:close/>
                  <a:moveTo>
                    <a:pt x="94" y="33"/>
                  </a:moveTo>
                  <a:cubicBezTo>
                    <a:pt x="94" y="33"/>
                    <a:pt x="94" y="33"/>
                    <a:pt x="94" y="33"/>
                  </a:cubicBezTo>
                  <a:close/>
                  <a:moveTo>
                    <a:pt x="88" y="34"/>
                  </a:moveTo>
                  <a:cubicBezTo>
                    <a:pt x="88" y="34"/>
                    <a:pt x="88" y="34"/>
                    <a:pt x="88" y="34"/>
                  </a:cubicBezTo>
                  <a:cubicBezTo>
                    <a:pt x="88" y="34"/>
                    <a:pt x="88" y="34"/>
                    <a:pt x="88" y="34"/>
                  </a:cubicBezTo>
                  <a:close/>
                  <a:moveTo>
                    <a:pt x="94" y="33"/>
                  </a:moveTo>
                  <a:cubicBezTo>
                    <a:pt x="94" y="33"/>
                    <a:pt x="94" y="33"/>
                    <a:pt x="94" y="33"/>
                  </a:cubicBezTo>
                  <a:cubicBezTo>
                    <a:pt x="94" y="33"/>
                    <a:pt x="94" y="33"/>
                    <a:pt x="94" y="33"/>
                  </a:cubicBezTo>
                  <a:close/>
                  <a:moveTo>
                    <a:pt x="99" y="34"/>
                  </a:moveTo>
                  <a:cubicBezTo>
                    <a:pt x="99" y="34"/>
                    <a:pt x="99" y="34"/>
                    <a:pt x="99" y="34"/>
                  </a:cubicBezTo>
                  <a:close/>
                  <a:moveTo>
                    <a:pt x="149" y="22"/>
                  </a:moveTo>
                  <a:cubicBezTo>
                    <a:pt x="149" y="22"/>
                    <a:pt x="149" y="22"/>
                    <a:pt x="149" y="22"/>
                  </a:cubicBezTo>
                  <a:cubicBezTo>
                    <a:pt x="149" y="22"/>
                    <a:pt x="149" y="22"/>
                    <a:pt x="149" y="22"/>
                  </a:cubicBezTo>
                  <a:close/>
                  <a:moveTo>
                    <a:pt x="149" y="22"/>
                  </a:moveTo>
                  <a:cubicBezTo>
                    <a:pt x="149" y="22"/>
                    <a:pt x="149" y="22"/>
                    <a:pt x="149" y="22"/>
                  </a:cubicBezTo>
                  <a:cubicBezTo>
                    <a:pt x="149" y="22"/>
                    <a:pt x="149" y="22"/>
                    <a:pt x="149" y="22"/>
                  </a:cubicBezTo>
                  <a:close/>
                  <a:moveTo>
                    <a:pt x="153" y="29"/>
                  </a:moveTo>
                  <a:cubicBezTo>
                    <a:pt x="153" y="29"/>
                    <a:pt x="153" y="29"/>
                    <a:pt x="153" y="29"/>
                  </a:cubicBezTo>
                  <a:close/>
                  <a:moveTo>
                    <a:pt x="160" y="26"/>
                  </a:moveTo>
                  <a:cubicBezTo>
                    <a:pt x="159" y="26"/>
                    <a:pt x="160" y="26"/>
                    <a:pt x="160" y="26"/>
                  </a:cubicBezTo>
                  <a:close/>
                  <a:moveTo>
                    <a:pt x="160" y="25"/>
                  </a:moveTo>
                  <a:cubicBezTo>
                    <a:pt x="160" y="25"/>
                    <a:pt x="159" y="26"/>
                    <a:pt x="160" y="25"/>
                  </a:cubicBezTo>
                  <a:cubicBezTo>
                    <a:pt x="160" y="25"/>
                    <a:pt x="160" y="25"/>
                    <a:pt x="160" y="25"/>
                  </a:cubicBezTo>
                  <a:close/>
                  <a:moveTo>
                    <a:pt x="115" y="8"/>
                  </a:moveTo>
                  <a:cubicBezTo>
                    <a:pt x="115" y="8"/>
                    <a:pt x="115" y="8"/>
                    <a:pt x="115" y="8"/>
                  </a:cubicBezTo>
                  <a:close/>
                  <a:moveTo>
                    <a:pt x="159" y="19"/>
                  </a:moveTo>
                  <a:cubicBezTo>
                    <a:pt x="159" y="19"/>
                    <a:pt x="159" y="19"/>
                    <a:pt x="159" y="19"/>
                  </a:cubicBezTo>
                  <a:cubicBezTo>
                    <a:pt x="159" y="19"/>
                    <a:pt x="159" y="19"/>
                    <a:pt x="159" y="19"/>
                  </a:cubicBezTo>
                  <a:close/>
                  <a:moveTo>
                    <a:pt x="159" y="28"/>
                  </a:moveTo>
                  <a:cubicBezTo>
                    <a:pt x="159" y="28"/>
                    <a:pt x="159" y="28"/>
                    <a:pt x="159" y="28"/>
                  </a:cubicBezTo>
                  <a:cubicBezTo>
                    <a:pt x="159" y="28"/>
                    <a:pt x="159" y="28"/>
                    <a:pt x="159" y="28"/>
                  </a:cubicBezTo>
                  <a:close/>
                  <a:moveTo>
                    <a:pt x="159" y="28"/>
                  </a:moveTo>
                  <a:cubicBezTo>
                    <a:pt x="159" y="28"/>
                    <a:pt x="159" y="28"/>
                    <a:pt x="159" y="28"/>
                  </a:cubicBezTo>
                  <a:close/>
                  <a:moveTo>
                    <a:pt x="103" y="12"/>
                  </a:moveTo>
                  <a:cubicBezTo>
                    <a:pt x="101" y="11"/>
                    <a:pt x="104" y="13"/>
                    <a:pt x="103" y="12"/>
                  </a:cubicBezTo>
                  <a:close/>
                  <a:moveTo>
                    <a:pt x="108" y="6"/>
                  </a:moveTo>
                  <a:cubicBezTo>
                    <a:pt x="108" y="6"/>
                    <a:pt x="107" y="6"/>
                    <a:pt x="107" y="7"/>
                  </a:cubicBezTo>
                  <a:cubicBezTo>
                    <a:pt x="106" y="7"/>
                    <a:pt x="105" y="7"/>
                    <a:pt x="105" y="7"/>
                  </a:cubicBezTo>
                  <a:cubicBezTo>
                    <a:pt x="105" y="7"/>
                    <a:pt x="105" y="7"/>
                    <a:pt x="105" y="7"/>
                  </a:cubicBezTo>
                  <a:cubicBezTo>
                    <a:pt x="105" y="7"/>
                    <a:pt x="105" y="7"/>
                    <a:pt x="105" y="7"/>
                  </a:cubicBezTo>
                  <a:cubicBezTo>
                    <a:pt x="105" y="8"/>
                    <a:pt x="104" y="8"/>
                    <a:pt x="104" y="8"/>
                  </a:cubicBezTo>
                  <a:cubicBezTo>
                    <a:pt x="104" y="8"/>
                    <a:pt x="103" y="10"/>
                    <a:pt x="103" y="10"/>
                  </a:cubicBezTo>
                  <a:cubicBezTo>
                    <a:pt x="103" y="10"/>
                    <a:pt x="103" y="10"/>
                    <a:pt x="103" y="11"/>
                  </a:cubicBezTo>
                  <a:cubicBezTo>
                    <a:pt x="103" y="11"/>
                    <a:pt x="103" y="11"/>
                    <a:pt x="103" y="11"/>
                  </a:cubicBezTo>
                  <a:cubicBezTo>
                    <a:pt x="103" y="11"/>
                    <a:pt x="103" y="11"/>
                    <a:pt x="103" y="11"/>
                  </a:cubicBezTo>
                  <a:cubicBezTo>
                    <a:pt x="104" y="12"/>
                    <a:pt x="106" y="12"/>
                    <a:pt x="106" y="11"/>
                  </a:cubicBezTo>
                  <a:cubicBezTo>
                    <a:pt x="106" y="11"/>
                    <a:pt x="104" y="11"/>
                    <a:pt x="104" y="10"/>
                  </a:cubicBezTo>
                  <a:cubicBezTo>
                    <a:pt x="105" y="9"/>
                    <a:pt x="105" y="9"/>
                    <a:pt x="106" y="8"/>
                  </a:cubicBezTo>
                  <a:cubicBezTo>
                    <a:pt x="106" y="7"/>
                    <a:pt x="107" y="7"/>
                    <a:pt x="108" y="6"/>
                  </a:cubicBezTo>
                  <a:cubicBezTo>
                    <a:pt x="108" y="6"/>
                    <a:pt x="108" y="6"/>
                    <a:pt x="108" y="6"/>
                  </a:cubicBezTo>
                  <a:cubicBezTo>
                    <a:pt x="108" y="6"/>
                    <a:pt x="108" y="6"/>
                    <a:pt x="108" y="6"/>
                  </a:cubicBezTo>
                  <a:close/>
                  <a:moveTo>
                    <a:pt x="105" y="7"/>
                  </a:moveTo>
                  <a:cubicBezTo>
                    <a:pt x="105" y="7"/>
                    <a:pt x="105" y="7"/>
                    <a:pt x="105" y="7"/>
                  </a:cubicBezTo>
                  <a:cubicBezTo>
                    <a:pt x="105" y="7"/>
                    <a:pt x="105" y="7"/>
                    <a:pt x="105" y="7"/>
                  </a:cubicBezTo>
                  <a:cubicBezTo>
                    <a:pt x="105" y="7"/>
                    <a:pt x="105" y="7"/>
                    <a:pt x="105" y="7"/>
                  </a:cubicBezTo>
                  <a:close/>
                  <a:moveTo>
                    <a:pt x="158" y="29"/>
                  </a:moveTo>
                  <a:cubicBezTo>
                    <a:pt x="158" y="29"/>
                    <a:pt x="158" y="29"/>
                    <a:pt x="158" y="29"/>
                  </a:cubicBezTo>
                  <a:cubicBezTo>
                    <a:pt x="158" y="29"/>
                    <a:pt x="159" y="29"/>
                    <a:pt x="158" y="29"/>
                  </a:cubicBezTo>
                  <a:close/>
                  <a:moveTo>
                    <a:pt x="158" y="28"/>
                  </a:moveTo>
                  <a:cubicBezTo>
                    <a:pt x="158" y="28"/>
                    <a:pt x="158" y="29"/>
                    <a:pt x="158" y="29"/>
                  </a:cubicBezTo>
                  <a:cubicBezTo>
                    <a:pt x="158" y="29"/>
                    <a:pt x="158" y="29"/>
                    <a:pt x="158" y="28"/>
                  </a:cubicBezTo>
                  <a:cubicBezTo>
                    <a:pt x="159" y="28"/>
                    <a:pt x="159" y="28"/>
                    <a:pt x="158" y="28"/>
                  </a:cubicBezTo>
                  <a:close/>
                  <a:moveTo>
                    <a:pt x="3" y="22"/>
                  </a:moveTo>
                  <a:cubicBezTo>
                    <a:pt x="3" y="22"/>
                    <a:pt x="3" y="22"/>
                    <a:pt x="3" y="22"/>
                  </a:cubicBezTo>
                  <a:cubicBezTo>
                    <a:pt x="3" y="22"/>
                    <a:pt x="3" y="22"/>
                    <a:pt x="3" y="22"/>
                  </a:cubicBezTo>
                  <a:close/>
                  <a:moveTo>
                    <a:pt x="35" y="51"/>
                  </a:moveTo>
                  <a:cubicBezTo>
                    <a:pt x="35" y="51"/>
                    <a:pt x="35" y="51"/>
                    <a:pt x="35" y="51"/>
                  </a:cubicBezTo>
                  <a:cubicBezTo>
                    <a:pt x="35" y="51"/>
                    <a:pt x="35" y="51"/>
                    <a:pt x="35" y="51"/>
                  </a:cubicBezTo>
                  <a:close/>
                  <a:moveTo>
                    <a:pt x="29" y="39"/>
                  </a:moveTo>
                  <a:cubicBezTo>
                    <a:pt x="29" y="39"/>
                    <a:pt x="29" y="39"/>
                    <a:pt x="29" y="39"/>
                  </a:cubicBezTo>
                  <a:cubicBezTo>
                    <a:pt x="29" y="39"/>
                    <a:pt x="29" y="39"/>
                    <a:pt x="29" y="39"/>
                  </a:cubicBezTo>
                  <a:close/>
                  <a:moveTo>
                    <a:pt x="49" y="27"/>
                  </a:moveTo>
                  <a:cubicBezTo>
                    <a:pt x="49" y="27"/>
                    <a:pt x="49" y="27"/>
                    <a:pt x="49" y="27"/>
                  </a:cubicBezTo>
                  <a:close/>
                  <a:moveTo>
                    <a:pt x="16" y="22"/>
                  </a:moveTo>
                  <a:cubicBezTo>
                    <a:pt x="16" y="22"/>
                    <a:pt x="16" y="22"/>
                    <a:pt x="16" y="22"/>
                  </a:cubicBezTo>
                  <a:cubicBezTo>
                    <a:pt x="16" y="22"/>
                    <a:pt x="16" y="22"/>
                    <a:pt x="16" y="22"/>
                  </a:cubicBezTo>
                  <a:close/>
                  <a:moveTo>
                    <a:pt x="41" y="88"/>
                  </a:moveTo>
                  <a:cubicBezTo>
                    <a:pt x="41" y="88"/>
                    <a:pt x="41" y="88"/>
                    <a:pt x="41" y="88"/>
                  </a:cubicBezTo>
                  <a:cubicBezTo>
                    <a:pt x="41" y="88"/>
                    <a:pt x="41" y="88"/>
                    <a:pt x="41" y="88"/>
                  </a:cubicBezTo>
                  <a:close/>
                  <a:moveTo>
                    <a:pt x="58" y="66"/>
                  </a:moveTo>
                  <a:cubicBezTo>
                    <a:pt x="58" y="66"/>
                    <a:pt x="57" y="66"/>
                    <a:pt x="57" y="67"/>
                  </a:cubicBezTo>
                  <a:cubicBezTo>
                    <a:pt x="57" y="67"/>
                    <a:pt x="57" y="67"/>
                    <a:pt x="57" y="67"/>
                  </a:cubicBezTo>
                  <a:cubicBezTo>
                    <a:pt x="57" y="68"/>
                    <a:pt x="57" y="69"/>
                    <a:pt x="57" y="70"/>
                  </a:cubicBezTo>
                  <a:cubicBezTo>
                    <a:pt x="57" y="71"/>
                    <a:pt x="56" y="72"/>
                    <a:pt x="56" y="73"/>
                  </a:cubicBezTo>
                  <a:cubicBezTo>
                    <a:pt x="56" y="74"/>
                    <a:pt x="54" y="73"/>
                    <a:pt x="54" y="74"/>
                  </a:cubicBezTo>
                  <a:cubicBezTo>
                    <a:pt x="54" y="74"/>
                    <a:pt x="53" y="74"/>
                    <a:pt x="53" y="75"/>
                  </a:cubicBezTo>
                  <a:cubicBezTo>
                    <a:pt x="52" y="75"/>
                    <a:pt x="52" y="77"/>
                    <a:pt x="52" y="78"/>
                  </a:cubicBezTo>
                  <a:cubicBezTo>
                    <a:pt x="51" y="80"/>
                    <a:pt x="50" y="83"/>
                    <a:pt x="47" y="81"/>
                  </a:cubicBezTo>
                  <a:cubicBezTo>
                    <a:pt x="47" y="82"/>
                    <a:pt x="48" y="82"/>
                    <a:pt x="49" y="83"/>
                  </a:cubicBezTo>
                  <a:cubicBezTo>
                    <a:pt x="49" y="84"/>
                    <a:pt x="46" y="85"/>
                    <a:pt x="46" y="84"/>
                  </a:cubicBezTo>
                  <a:cubicBezTo>
                    <a:pt x="46" y="85"/>
                    <a:pt x="46" y="85"/>
                    <a:pt x="46" y="86"/>
                  </a:cubicBezTo>
                  <a:cubicBezTo>
                    <a:pt x="46" y="86"/>
                    <a:pt x="45" y="85"/>
                    <a:pt x="45" y="86"/>
                  </a:cubicBezTo>
                  <a:cubicBezTo>
                    <a:pt x="45" y="86"/>
                    <a:pt x="45" y="87"/>
                    <a:pt x="46" y="86"/>
                  </a:cubicBezTo>
                  <a:cubicBezTo>
                    <a:pt x="46" y="86"/>
                    <a:pt x="46" y="87"/>
                    <a:pt x="46" y="87"/>
                  </a:cubicBezTo>
                  <a:cubicBezTo>
                    <a:pt x="45" y="88"/>
                    <a:pt x="45" y="89"/>
                    <a:pt x="45" y="89"/>
                  </a:cubicBezTo>
                  <a:cubicBezTo>
                    <a:pt x="45" y="90"/>
                    <a:pt x="46" y="90"/>
                    <a:pt x="46" y="90"/>
                  </a:cubicBezTo>
                  <a:cubicBezTo>
                    <a:pt x="46" y="91"/>
                    <a:pt x="46" y="91"/>
                    <a:pt x="46" y="91"/>
                  </a:cubicBezTo>
                  <a:cubicBezTo>
                    <a:pt x="45" y="92"/>
                    <a:pt x="45" y="93"/>
                    <a:pt x="46" y="93"/>
                  </a:cubicBezTo>
                  <a:cubicBezTo>
                    <a:pt x="46" y="94"/>
                    <a:pt x="46" y="93"/>
                    <a:pt x="46" y="93"/>
                  </a:cubicBezTo>
                  <a:cubicBezTo>
                    <a:pt x="46" y="93"/>
                    <a:pt x="48" y="95"/>
                    <a:pt x="48" y="95"/>
                  </a:cubicBezTo>
                  <a:cubicBezTo>
                    <a:pt x="49" y="95"/>
                    <a:pt x="45" y="95"/>
                    <a:pt x="46" y="95"/>
                  </a:cubicBezTo>
                  <a:cubicBezTo>
                    <a:pt x="46" y="95"/>
                    <a:pt x="44" y="95"/>
                    <a:pt x="44" y="94"/>
                  </a:cubicBezTo>
                  <a:cubicBezTo>
                    <a:pt x="44" y="94"/>
                    <a:pt x="43" y="94"/>
                    <a:pt x="43" y="94"/>
                  </a:cubicBezTo>
                  <a:cubicBezTo>
                    <a:pt x="43" y="93"/>
                    <a:pt x="43" y="93"/>
                    <a:pt x="43" y="93"/>
                  </a:cubicBezTo>
                  <a:cubicBezTo>
                    <a:pt x="43" y="93"/>
                    <a:pt x="42" y="93"/>
                    <a:pt x="42" y="93"/>
                  </a:cubicBezTo>
                  <a:cubicBezTo>
                    <a:pt x="43" y="93"/>
                    <a:pt x="43" y="93"/>
                    <a:pt x="43" y="93"/>
                  </a:cubicBezTo>
                  <a:cubicBezTo>
                    <a:pt x="43" y="93"/>
                    <a:pt x="43" y="92"/>
                    <a:pt x="43" y="92"/>
                  </a:cubicBezTo>
                  <a:cubicBezTo>
                    <a:pt x="42" y="92"/>
                    <a:pt x="43" y="93"/>
                    <a:pt x="42" y="93"/>
                  </a:cubicBezTo>
                  <a:cubicBezTo>
                    <a:pt x="42" y="92"/>
                    <a:pt x="42" y="92"/>
                    <a:pt x="42" y="92"/>
                  </a:cubicBezTo>
                  <a:cubicBezTo>
                    <a:pt x="42" y="92"/>
                    <a:pt x="41" y="92"/>
                    <a:pt x="42" y="92"/>
                  </a:cubicBezTo>
                  <a:cubicBezTo>
                    <a:pt x="41" y="92"/>
                    <a:pt x="41" y="91"/>
                    <a:pt x="41" y="91"/>
                  </a:cubicBezTo>
                  <a:cubicBezTo>
                    <a:pt x="41" y="91"/>
                    <a:pt x="42" y="90"/>
                    <a:pt x="41" y="90"/>
                  </a:cubicBezTo>
                  <a:cubicBezTo>
                    <a:pt x="40" y="89"/>
                    <a:pt x="41" y="89"/>
                    <a:pt x="40" y="88"/>
                  </a:cubicBezTo>
                  <a:cubicBezTo>
                    <a:pt x="41" y="88"/>
                    <a:pt x="41" y="88"/>
                    <a:pt x="41" y="88"/>
                  </a:cubicBezTo>
                  <a:cubicBezTo>
                    <a:pt x="41" y="88"/>
                    <a:pt x="41" y="86"/>
                    <a:pt x="41" y="86"/>
                  </a:cubicBezTo>
                  <a:cubicBezTo>
                    <a:pt x="41" y="86"/>
                    <a:pt x="41" y="87"/>
                    <a:pt x="41" y="87"/>
                  </a:cubicBezTo>
                  <a:cubicBezTo>
                    <a:pt x="41" y="87"/>
                    <a:pt x="39" y="84"/>
                    <a:pt x="39" y="84"/>
                  </a:cubicBezTo>
                  <a:cubicBezTo>
                    <a:pt x="39" y="83"/>
                    <a:pt x="40" y="80"/>
                    <a:pt x="39" y="79"/>
                  </a:cubicBezTo>
                  <a:cubicBezTo>
                    <a:pt x="39" y="79"/>
                    <a:pt x="39" y="78"/>
                    <a:pt x="39" y="78"/>
                  </a:cubicBezTo>
                  <a:cubicBezTo>
                    <a:pt x="39" y="78"/>
                    <a:pt x="39" y="78"/>
                    <a:pt x="39" y="78"/>
                  </a:cubicBezTo>
                  <a:cubicBezTo>
                    <a:pt x="39" y="77"/>
                    <a:pt x="40" y="71"/>
                    <a:pt x="38" y="70"/>
                  </a:cubicBezTo>
                  <a:cubicBezTo>
                    <a:pt x="38" y="69"/>
                    <a:pt x="37" y="69"/>
                    <a:pt x="36" y="69"/>
                  </a:cubicBezTo>
                  <a:cubicBezTo>
                    <a:pt x="35" y="67"/>
                    <a:pt x="34" y="65"/>
                    <a:pt x="33" y="63"/>
                  </a:cubicBezTo>
                  <a:cubicBezTo>
                    <a:pt x="32" y="63"/>
                    <a:pt x="32" y="62"/>
                    <a:pt x="32" y="62"/>
                  </a:cubicBezTo>
                  <a:cubicBezTo>
                    <a:pt x="31" y="61"/>
                    <a:pt x="32" y="61"/>
                    <a:pt x="32" y="60"/>
                  </a:cubicBezTo>
                  <a:cubicBezTo>
                    <a:pt x="31" y="60"/>
                    <a:pt x="32" y="58"/>
                    <a:pt x="32" y="57"/>
                  </a:cubicBezTo>
                  <a:cubicBezTo>
                    <a:pt x="33" y="56"/>
                    <a:pt x="34" y="55"/>
                    <a:pt x="33" y="53"/>
                  </a:cubicBezTo>
                  <a:cubicBezTo>
                    <a:pt x="34" y="51"/>
                    <a:pt x="32" y="53"/>
                    <a:pt x="32" y="53"/>
                  </a:cubicBezTo>
                  <a:cubicBezTo>
                    <a:pt x="31" y="53"/>
                    <a:pt x="30" y="52"/>
                    <a:pt x="30" y="52"/>
                  </a:cubicBezTo>
                  <a:cubicBezTo>
                    <a:pt x="29" y="51"/>
                    <a:pt x="29" y="50"/>
                    <a:pt x="28" y="49"/>
                  </a:cubicBezTo>
                  <a:cubicBezTo>
                    <a:pt x="26" y="49"/>
                    <a:pt x="25" y="48"/>
                    <a:pt x="24" y="47"/>
                  </a:cubicBezTo>
                  <a:cubicBezTo>
                    <a:pt x="24" y="47"/>
                    <a:pt x="23" y="47"/>
                    <a:pt x="23" y="48"/>
                  </a:cubicBezTo>
                  <a:cubicBezTo>
                    <a:pt x="22" y="48"/>
                    <a:pt x="20" y="46"/>
                    <a:pt x="19" y="46"/>
                  </a:cubicBezTo>
                  <a:cubicBezTo>
                    <a:pt x="18" y="45"/>
                    <a:pt x="18" y="43"/>
                    <a:pt x="17" y="42"/>
                  </a:cubicBezTo>
                  <a:cubicBezTo>
                    <a:pt x="17" y="42"/>
                    <a:pt x="17" y="42"/>
                    <a:pt x="17" y="42"/>
                  </a:cubicBezTo>
                  <a:cubicBezTo>
                    <a:pt x="17" y="42"/>
                    <a:pt x="17" y="42"/>
                    <a:pt x="17" y="42"/>
                  </a:cubicBezTo>
                  <a:cubicBezTo>
                    <a:pt x="17" y="41"/>
                    <a:pt x="16" y="40"/>
                    <a:pt x="16" y="40"/>
                  </a:cubicBezTo>
                  <a:cubicBezTo>
                    <a:pt x="16" y="39"/>
                    <a:pt x="16" y="37"/>
                    <a:pt x="15" y="37"/>
                  </a:cubicBezTo>
                  <a:cubicBezTo>
                    <a:pt x="15" y="37"/>
                    <a:pt x="15" y="40"/>
                    <a:pt x="15" y="41"/>
                  </a:cubicBezTo>
                  <a:cubicBezTo>
                    <a:pt x="15" y="41"/>
                    <a:pt x="16" y="44"/>
                    <a:pt x="16" y="44"/>
                  </a:cubicBezTo>
                  <a:cubicBezTo>
                    <a:pt x="16" y="43"/>
                    <a:pt x="15" y="43"/>
                    <a:pt x="15" y="42"/>
                  </a:cubicBezTo>
                  <a:cubicBezTo>
                    <a:pt x="15" y="42"/>
                    <a:pt x="15" y="41"/>
                    <a:pt x="15" y="41"/>
                  </a:cubicBezTo>
                  <a:cubicBezTo>
                    <a:pt x="15" y="41"/>
                    <a:pt x="14" y="40"/>
                    <a:pt x="14" y="40"/>
                  </a:cubicBezTo>
                  <a:cubicBezTo>
                    <a:pt x="14" y="40"/>
                    <a:pt x="14" y="40"/>
                    <a:pt x="14" y="40"/>
                  </a:cubicBezTo>
                  <a:cubicBezTo>
                    <a:pt x="14" y="40"/>
                    <a:pt x="14" y="39"/>
                    <a:pt x="14" y="39"/>
                  </a:cubicBezTo>
                  <a:cubicBezTo>
                    <a:pt x="14" y="38"/>
                    <a:pt x="15" y="37"/>
                    <a:pt x="14" y="36"/>
                  </a:cubicBezTo>
                  <a:cubicBezTo>
                    <a:pt x="14" y="36"/>
                    <a:pt x="13" y="36"/>
                    <a:pt x="13" y="35"/>
                  </a:cubicBezTo>
                  <a:cubicBezTo>
                    <a:pt x="13" y="35"/>
                    <a:pt x="13" y="35"/>
                    <a:pt x="13" y="34"/>
                  </a:cubicBezTo>
                  <a:cubicBezTo>
                    <a:pt x="13" y="34"/>
                    <a:pt x="13" y="33"/>
                    <a:pt x="13" y="32"/>
                  </a:cubicBezTo>
                  <a:cubicBezTo>
                    <a:pt x="13" y="32"/>
                    <a:pt x="14" y="31"/>
                    <a:pt x="14" y="31"/>
                  </a:cubicBezTo>
                  <a:cubicBezTo>
                    <a:pt x="14" y="30"/>
                    <a:pt x="14" y="29"/>
                    <a:pt x="15" y="29"/>
                  </a:cubicBezTo>
                  <a:cubicBezTo>
                    <a:pt x="15" y="29"/>
                    <a:pt x="16" y="28"/>
                    <a:pt x="16" y="28"/>
                  </a:cubicBezTo>
                  <a:cubicBezTo>
                    <a:pt x="16" y="28"/>
                    <a:pt x="16" y="27"/>
                    <a:pt x="16" y="27"/>
                  </a:cubicBezTo>
                  <a:cubicBezTo>
                    <a:pt x="16" y="25"/>
                    <a:pt x="15" y="25"/>
                    <a:pt x="17" y="25"/>
                  </a:cubicBezTo>
                  <a:cubicBezTo>
                    <a:pt x="16" y="25"/>
                    <a:pt x="17" y="23"/>
                    <a:pt x="17" y="22"/>
                  </a:cubicBezTo>
                  <a:cubicBezTo>
                    <a:pt x="17" y="22"/>
                    <a:pt x="17" y="22"/>
                    <a:pt x="17" y="22"/>
                  </a:cubicBezTo>
                  <a:cubicBezTo>
                    <a:pt x="16" y="22"/>
                    <a:pt x="16" y="22"/>
                    <a:pt x="16" y="22"/>
                  </a:cubicBezTo>
                  <a:cubicBezTo>
                    <a:pt x="16" y="22"/>
                    <a:pt x="16" y="21"/>
                    <a:pt x="16" y="21"/>
                  </a:cubicBezTo>
                  <a:cubicBezTo>
                    <a:pt x="16" y="21"/>
                    <a:pt x="16" y="20"/>
                    <a:pt x="16" y="20"/>
                  </a:cubicBezTo>
                  <a:cubicBezTo>
                    <a:pt x="16" y="19"/>
                    <a:pt x="14" y="19"/>
                    <a:pt x="14" y="18"/>
                  </a:cubicBezTo>
                  <a:cubicBezTo>
                    <a:pt x="13" y="18"/>
                    <a:pt x="13" y="18"/>
                    <a:pt x="13" y="19"/>
                  </a:cubicBezTo>
                  <a:cubicBezTo>
                    <a:pt x="13" y="19"/>
                    <a:pt x="13" y="18"/>
                    <a:pt x="13" y="18"/>
                  </a:cubicBezTo>
                  <a:cubicBezTo>
                    <a:pt x="13" y="19"/>
                    <a:pt x="11" y="19"/>
                    <a:pt x="11" y="19"/>
                  </a:cubicBezTo>
                  <a:cubicBezTo>
                    <a:pt x="11" y="19"/>
                    <a:pt x="11" y="19"/>
                    <a:pt x="10" y="19"/>
                  </a:cubicBezTo>
                  <a:cubicBezTo>
                    <a:pt x="10" y="19"/>
                    <a:pt x="10" y="19"/>
                    <a:pt x="10" y="19"/>
                  </a:cubicBezTo>
                  <a:cubicBezTo>
                    <a:pt x="9" y="20"/>
                    <a:pt x="6" y="21"/>
                    <a:pt x="6" y="22"/>
                  </a:cubicBezTo>
                  <a:cubicBezTo>
                    <a:pt x="6" y="22"/>
                    <a:pt x="4" y="22"/>
                    <a:pt x="3" y="22"/>
                  </a:cubicBezTo>
                  <a:cubicBezTo>
                    <a:pt x="4" y="22"/>
                    <a:pt x="6" y="21"/>
                    <a:pt x="6" y="21"/>
                  </a:cubicBezTo>
                  <a:cubicBezTo>
                    <a:pt x="7" y="20"/>
                    <a:pt x="7" y="20"/>
                    <a:pt x="7" y="20"/>
                  </a:cubicBezTo>
                  <a:cubicBezTo>
                    <a:pt x="7" y="20"/>
                    <a:pt x="7" y="20"/>
                    <a:pt x="7" y="20"/>
                  </a:cubicBezTo>
                  <a:cubicBezTo>
                    <a:pt x="7" y="19"/>
                    <a:pt x="6" y="20"/>
                    <a:pt x="6" y="19"/>
                  </a:cubicBezTo>
                  <a:cubicBezTo>
                    <a:pt x="6" y="19"/>
                    <a:pt x="6" y="19"/>
                    <a:pt x="6" y="19"/>
                  </a:cubicBezTo>
                  <a:cubicBezTo>
                    <a:pt x="6" y="18"/>
                    <a:pt x="5" y="18"/>
                    <a:pt x="6" y="17"/>
                  </a:cubicBezTo>
                  <a:cubicBezTo>
                    <a:pt x="6" y="17"/>
                    <a:pt x="9" y="16"/>
                    <a:pt x="9" y="16"/>
                  </a:cubicBezTo>
                  <a:cubicBezTo>
                    <a:pt x="9" y="16"/>
                    <a:pt x="9" y="15"/>
                    <a:pt x="9" y="15"/>
                  </a:cubicBezTo>
                  <a:cubicBezTo>
                    <a:pt x="9" y="15"/>
                    <a:pt x="8" y="15"/>
                    <a:pt x="7" y="15"/>
                  </a:cubicBezTo>
                  <a:cubicBezTo>
                    <a:pt x="7" y="14"/>
                    <a:pt x="8" y="14"/>
                    <a:pt x="8" y="14"/>
                  </a:cubicBezTo>
                  <a:cubicBezTo>
                    <a:pt x="8" y="14"/>
                    <a:pt x="9" y="14"/>
                    <a:pt x="9" y="14"/>
                  </a:cubicBezTo>
                  <a:cubicBezTo>
                    <a:pt x="9" y="13"/>
                    <a:pt x="10" y="14"/>
                    <a:pt x="10" y="14"/>
                  </a:cubicBezTo>
                  <a:cubicBezTo>
                    <a:pt x="11" y="14"/>
                    <a:pt x="11" y="13"/>
                    <a:pt x="10" y="13"/>
                  </a:cubicBezTo>
                  <a:cubicBezTo>
                    <a:pt x="11" y="13"/>
                    <a:pt x="10" y="12"/>
                    <a:pt x="10" y="12"/>
                  </a:cubicBezTo>
                  <a:cubicBezTo>
                    <a:pt x="11" y="12"/>
                    <a:pt x="12" y="12"/>
                    <a:pt x="12" y="12"/>
                  </a:cubicBezTo>
                  <a:cubicBezTo>
                    <a:pt x="14" y="10"/>
                    <a:pt x="17" y="9"/>
                    <a:pt x="19" y="11"/>
                  </a:cubicBezTo>
                  <a:cubicBezTo>
                    <a:pt x="19" y="11"/>
                    <a:pt x="20" y="11"/>
                    <a:pt x="20" y="11"/>
                  </a:cubicBezTo>
                  <a:cubicBezTo>
                    <a:pt x="20" y="11"/>
                    <a:pt x="20" y="11"/>
                    <a:pt x="21" y="11"/>
                  </a:cubicBezTo>
                  <a:cubicBezTo>
                    <a:pt x="21" y="11"/>
                    <a:pt x="22" y="12"/>
                    <a:pt x="22" y="12"/>
                  </a:cubicBezTo>
                  <a:cubicBezTo>
                    <a:pt x="22" y="12"/>
                    <a:pt x="22" y="12"/>
                    <a:pt x="22" y="12"/>
                  </a:cubicBezTo>
                  <a:cubicBezTo>
                    <a:pt x="22" y="12"/>
                    <a:pt x="22" y="12"/>
                    <a:pt x="22" y="12"/>
                  </a:cubicBezTo>
                  <a:cubicBezTo>
                    <a:pt x="23" y="12"/>
                    <a:pt x="26" y="12"/>
                    <a:pt x="26" y="12"/>
                  </a:cubicBezTo>
                  <a:cubicBezTo>
                    <a:pt x="26" y="12"/>
                    <a:pt x="26" y="12"/>
                    <a:pt x="26" y="12"/>
                  </a:cubicBezTo>
                  <a:cubicBezTo>
                    <a:pt x="26" y="12"/>
                    <a:pt x="27" y="12"/>
                    <a:pt x="27" y="12"/>
                  </a:cubicBezTo>
                  <a:cubicBezTo>
                    <a:pt x="27" y="12"/>
                    <a:pt x="27" y="13"/>
                    <a:pt x="27" y="13"/>
                  </a:cubicBezTo>
                  <a:cubicBezTo>
                    <a:pt x="27" y="12"/>
                    <a:pt x="28" y="12"/>
                    <a:pt x="28" y="13"/>
                  </a:cubicBezTo>
                  <a:cubicBezTo>
                    <a:pt x="28" y="13"/>
                    <a:pt x="31" y="13"/>
                    <a:pt x="29" y="14"/>
                  </a:cubicBezTo>
                  <a:cubicBezTo>
                    <a:pt x="30" y="14"/>
                    <a:pt x="31" y="14"/>
                    <a:pt x="31" y="14"/>
                  </a:cubicBezTo>
                  <a:cubicBezTo>
                    <a:pt x="31" y="14"/>
                    <a:pt x="31" y="14"/>
                    <a:pt x="31" y="14"/>
                  </a:cubicBezTo>
                  <a:cubicBezTo>
                    <a:pt x="31" y="13"/>
                    <a:pt x="30" y="14"/>
                    <a:pt x="29" y="13"/>
                  </a:cubicBezTo>
                  <a:cubicBezTo>
                    <a:pt x="29" y="12"/>
                    <a:pt x="30" y="12"/>
                    <a:pt x="31" y="12"/>
                  </a:cubicBezTo>
                  <a:cubicBezTo>
                    <a:pt x="30" y="12"/>
                    <a:pt x="29" y="12"/>
                    <a:pt x="29" y="11"/>
                  </a:cubicBezTo>
                  <a:cubicBezTo>
                    <a:pt x="29" y="11"/>
                    <a:pt x="29" y="11"/>
                    <a:pt x="29" y="11"/>
                  </a:cubicBezTo>
                  <a:cubicBezTo>
                    <a:pt x="28" y="12"/>
                    <a:pt x="27" y="11"/>
                    <a:pt x="27" y="11"/>
                  </a:cubicBezTo>
                  <a:cubicBezTo>
                    <a:pt x="28" y="9"/>
                    <a:pt x="31" y="9"/>
                    <a:pt x="31" y="10"/>
                  </a:cubicBezTo>
                  <a:cubicBezTo>
                    <a:pt x="32" y="10"/>
                    <a:pt x="33" y="11"/>
                    <a:pt x="33" y="11"/>
                  </a:cubicBezTo>
                  <a:cubicBezTo>
                    <a:pt x="34" y="11"/>
                    <a:pt x="34" y="10"/>
                    <a:pt x="33" y="11"/>
                  </a:cubicBezTo>
                  <a:cubicBezTo>
                    <a:pt x="34" y="10"/>
                    <a:pt x="35" y="10"/>
                    <a:pt x="35" y="11"/>
                  </a:cubicBezTo>
                  <a:cubicBezTo>
                    <a:pt x="34" y="11"/>
                    <a:pt x="34" y="12"/>
                    <a:pt x="34" y="12"/>
                  </a:cubicBezTo>
                  <a:cubicBezTo>
                    <a:pt x="34" y="12"/>
                    <a:pt x="35" y="13"/>
                    <a:pt x="35" y="13"/>
                  </a:cubicBezTo>
                  <a:cubicBezTo>
                    <a:pt x="34" y="14"/>
                    <a:pt x="34" y="14"/>
                    <a:pt x="33" y="14"/>
                  </a:cubicBezTo>
                  <a:cubicBezTo>
                    <a:pt x="33" y="14"/>
                    <a:pt x="33" y="14"/>
                    <a:pt x="33" y="14"/>
                  </a:cubicBezTo>
                  <a:cubicBezTo>
                    <a:pt x="33" y="14"/>
                    <a:pt x="35" y="15"/>
                    <a:pt x="35" y="14"/>
                  </a:cubicBezTo>
                  <a:cubicBezTo>
                    <a:pt x="35" y="14"/>
                    <a:pt x="35" y="14"/>
                    <a:pt x="35" y="14"/>
                  </a:cubicBezTo>
                  <a:cubicBezTo>
                    <a:pt x="35" y="13"/>
                    <a:pt x="36" y="13"/>
                    <a:pt x="36" y="13"/>
                  </a:cubicBezTo>
                  <a:cubicBezTo>
                    <a:pt x="36" y="13"/>
                    <a:pt x="36" y="13"/>
                    <a:pt x="36" y="12"/>
                  </a:cubicBezTo>
                  <a:cubicBezTo>
                    <a:pt x="37" y="12"/>
                    <a:pt x="37" y="11"/>
                    <a:pt x="38" y="11"/>
                  </a:cubicBezTo>
                  <a:cubicBezTo>
                    <a:pt x="39" y="9"/>
                    <a:pt x="40" y="11"/>
                    <a:pt x="38" y="12"/>
                  </a:cubicBezTo>
                  <a:cubicBezTo>
                    <a:pt x="37" y="12"/>
                    <a:pt x="38" y="14"/>
                    <a:pt x="38" y="14"/>
                  </a:cubicBezTo>
                  <a:cubicBezTo>
                    <a:pt x="39" y="13"/>
                    <a:pt x="39" y="15"/>
                    <a:pt x="39" y="15"/>
                  </a:cubicBezTo>
                  <a:cubicBezTo>
                    <a:pt x="39" y="15"/>
                    <a:pt x="40" y="14"/>
                    <a:pt x="40" y="14"/>
                  </a:cubicBezTo>
                  <a:cubicBezTo>
                    <a:pt x="38" y="13"/>
                    <a:pt x="39" y="11"/>
                    <a:pt x="40" y="11"/>
                  </a:cubicBezTo>
                  <a:cubicBezTo>
                    <a:pt x="40" y="11"/>
                    <a:pt x="40" y="10"/>
                    <a:pt x="40" y="10"/>
                  </a:cubicBezTo>
                  <a:cubicBezTo>
                    <a:pt x="40" y="10"/>
                    <a:pt x="40" y="10"/>
                    <a:pt x="40" y="10"/>
                  </a:cubicBezTo>
                  <a:cubicBezTo>
                    <a:pt x="40" y="10"/>
                    <a:pt x="40" y="11"/>
                    <a:pt x="40" y="11"/>
                  </a:cubicBezTo>
                  <a:cubicBezTo>
                    <a:pt x="40" y="11"/>
                    <a:pt x="41" y="11"/>
                    <a:pt x="41" y="11"/>
                  </a:cubicBezTo>
                  <a:cubicBezTo>
                    <a:pt x="41" y="11"/>
                    <a:pt x="45" y="12"/>
                    <a:pt x="43" y="12"/>
                  </a:cubicBezTo>
                  <a:cubicBezTo>
                    <a:pt x="44" y="12"/>
                    <a:pt x="44" y="12"/>
                    <a:pt x="44" y="12"/>
                  </a:cubicBezTo>
                  <a:cubicBezTo>
                    <a:pt x="44" y="12"/>
                    <a:pt x="44" y="12"/>
                    <a:pt x="44" y="12"/>
                  </a:cubicBezTo>
                  <a:cubicBezTo>
                    <a:pt x="44" y="12"/>
                    <a:pt x="45" y="13"/>
                    <a:pt x="45" y="13"/>
                  </a:cubicBezTo>
                  <a:cubicBezTo>
                    <a:pt x="46" y="13"/>
                    <a:pt x="46" y="13"/>
                    <a:pt x="46" y="13"/>
                  </a:cubicBezTo>
                  <a:cubicBezTo>
                    <a:pt x="46" y="14"/>
                    <a:pt x="46" y="14"/>
                    <a:pt x="46" y="14"/>
                  </a:cubicBezTo>
                  <a:cubicBezTo>
                    <a:pt x="46" y="15"/>
                    <a:pt x="45" y="15"/>
                    <a:pt x="47" y="16"/>
                  </a:cubicBezTo>
                  <a:cubicBezTo>
                    <a:pt x="47" y="16"/>
                    <a:pt x="47" y="16"/>
                    <a:pt x="48" y="16"/>
                  </a:cubicBezTo>
                  <a:cubicBezTo>
                    <a:pt x="48" y="18"/>
                    <a:pt x="46" y="18"/>
                    <a:pt x="46" y="17"/>
                  </a:cubicBezTo>
                  <a:cubicBezTo>
                    <a:pt x="45" y="16"/>
                    <a:pt x="46" y="18"/>
                    <a:pt x="46" y="18"/>
                  </a:cubicBezTo>
                  <a:cubicBezTo>
                    <a:pt x="46" y="19"/>
                    <a:pt x="46" y="19"/>
                    <a:pt x="46" y="19"/>
                  </a:cubicBezTo>
                  <a:cubicBezTo>
                    <a:pt x="46" y="19"/>
                    <a:pt x="45" y="19"/>
                    <a:pt x="45" y="19"/>
                  </a:cubicBezTo>
                  <a:cubicBezTo>
                    <a:pt x="45" y="19"/>
                    <a:pt x="46" y="20"/>
                    <a:pt x="45" y="20"/>
                  </a:cubicBezTo>
                  <a:cubicBezTo>
                    <a:pt x="45" y="20"/>
                    <a:pt x="44" y="19"/>
                    <a:pt x="44" y="19"/>
                  </a:cubicBezTo>
                  <a:cubicBezTo>
                    <a:pt x="43" y="19"/>
                    <a:pt x="43" y="18"/>
                    <a:pt x="43" y="18"/>
                  </a:cubicBezTo>
                  <a:cubicBezTo>
                    <a:pt x="43" y="18"/>
                    <a:pt x="41" y="18"/>
                    <a:pt x="41" y="18"/>
                  </a:cubicBezTo>
                  <a:cubicBezTo>
                    <a:pt x="41" y="17"/>
                    <a:pt x="44" y="17"/>
                    <a:pt x="44" y="15"/>
                  </a:cubicBezTo>
                  <a:cubicBezTo>
                    <a:pt x="44" y="15"/>
                    <a:pt x="42" y="16"/>
                    <a:pt x="42" y="16"/>
                  </a:cubicBezTo>
                  <a:cubicBezTo>
                    <a:pt x="42" y="15"/>
                    <a:pt x="43" y="15"/>
                    <a:pt x="43" y="15"/>
                  </a:cubicBezTo>
                  <a:cubicBezTo>
                    <a:pt x="43" y="15"/>
                    <a:pt x="42" y="14"/>
                    <a:pt x="43" y="14"/>
                  </a:cubicBezTo>
                  <a:cubicBezTo>
                    <a:pt x="43" y="14"/>
                    <a:pt x="43" y="14"/>
                    <a:pt x="42" y="13"/>
                  </a:cubicBezTo>
                  <a:cubicBezTo>
                    <a:pt x="42" y="14"/>
                    <a:pt x="41" y="14"/>
                    <a:pt x="41" y="14"/>
                  </a:cubicBezTo>
                  <a:cubicBezTo>
                    <a:pt x="41" y="14"/>
                    <a:pt x="41" y="14"/>
                    <a:pt x="41" y="14"/>
                  </a:cubicBezTo>
                  <a:cubicBezTo>
                    <a:pt x="41" y="14"/>
                    <a:pt x="41" y="14"/>
                    <a:pt x="41" y="14"/>
                  </a:cubicBezTo>
                  <a:cubicBezTo>
                    <a:pt x="42" y="15"/>
                    <a:pt x="39" y="16"/>
                    <a:pt x="40" y="17"/>
                  </a:cubicBezTo>
                  <a:cubicBezTo>
                    <a:pt x="39" y="17"/>
                    <a:pt x="39" y="17"/>
                    <a:pt x="39" y="16"/>
                  </a:cubicBezTo>
                  <a:cubicBezTo>
                    <a:pt x="39" y="17"/>
                    <a:pt x="40" y="18"/>
                    <a:pt x="40" y="18"/>
                  </a:cubicBezTo>
                  <a:cubicBezTo>
                    <a:pt x="40" y="18"/>
                    <a:pt x="38" y="18"/>
                    <a:pt x="38" y="18"/>
                  </a:cubicBezTo>
                  <a:cubicBezTo>
                    <a:pt x="38" y="18"/>
                    <a:pt x="38" y="18"/>
                    <a:pt x="38" y="18"/>
                  </a:cubicBezTo>
                  <a:cubicBezTo>
                    <a:pt x="38" y="18"/>
                    <a:pt x="38" y="17"/>
                    <a:pt x="39" y="16"/>
                  </a:cubicBezTo>
                  <a:cubicBezTo>
                    <a:pt x="39" y="16"/>
                    <a:pt x="38" y="17"/>
                    <a:pt x="38" y="17"/>
                  </a:cubicBezTo>
                  <a:cubicBezTo>
                    <a:pt x="38" y="17"/>
                    <a:pt x="36" y="17"/>
                    <a:pt x="36" y="18"/>
                  </a:cubicBezTo>
                  <a:cubicBezTo>
                    <a:pt x="37" y="18"/>
                    <a:pt x="35" y="19"/>
                    <a:pt x="35" y="19"/>
                  </a:cubicBezTo>
                  <a:cubicBezTo>
                    <a:pt x="33" y="20"/>
                    <a:pt x="34" y="20"/>
                    <a:pt x="34" y="21"/>
                  </a:cubicBezTo>
                  <a:cubicBezTo>
                    <a:pt x="34" y="23"/>
                    <a:pt x="39" y="23"/>
                    <a:pt x="37" y="25"/>
                  </a:cubicBezTo>
                  <a:cubicBezTo>
                    <a:pt x="38" y="25"/>
                    <a:pt x="38" y="25"/>
                    <a:pt x="38" y="25"/>
                  </a:cubicBezTo>
                  <a:cubicBezTo>
                    <a:pt x="38" y="25"/>
                    <a:pt x="37" y="25"/>
                    <a:pt x="37" y="25"/>
                  </a:cubicBezTo>
                  <a:cubicBezTo>
                    <a:pt x="38" y="26"/>
                    <a:pt x="38" y="27"/>
                    <a:pt x="39" y="25"/>
                  </a:cubicBezTo>
                  <a:cubicBezTo>
                    <a:pt x="39" y="24"/>
                    <a:pt x="38" y="25"/>
                    <a:pt x="40" y="23"/>
                  </a:cubicBezTo>
                  <a:cubicBezTo>
                    <a:pt x="41" y="23"/>
                    <a:pt x="39" y="22"/>
                    <a:pt x="40" y="21"/>
                  </a:cubicBezTo>
                  <a:cubicBezTo>
                    <a:pt x="41" y="21"/>
                    <a:pt x="41" y="20"/>
                    <a:pt x="41" y="19"/>
                  </a:cubicBezTo>
                  <a:cubicBezTo>
                    <a:pt x="41" y="18"/>
                    <a:pt x="44" y="20"/>
                    <a:pt x="44" y="21"/>
                  </a:cubicBezTo>
                  <a:cubicBezTo>
                    <a:pt x="44" y="23"/>
                    <a:pt x="45" y="21"/>
                    <a:pt x="46" y="21"/>
                  </a:cubicBezTo>
                  <a:cubicBezTo>
                    <a:pt x="47" y="21"/>
                    <a:pt x="47" y="24"/>
                    <a:pt x="48" y="24"/>
                  </a:cubicBezTo>
                  <a:cubicBezTo>
                    <a:pt x="48" y="25"/>
                    <a:pt x="48" y="25"/>
                    <a:pt x="49" y="25"/>
                  </a:cubicBezTo>
                  <a:cubicBezTo>
                    <a:pt x="49" y="25"/>
                    <a:pt x="49" y="26"/>
                    <a:pt x="49" y="26"/>
                  </a:cubicBezTo>
                  <a:cubicBezTo>
                    <a:pt x="49" y="27"/>
                    <a:pt x="49" y="27"/>
                    <a:pt x="49" y="27"/>
                  </a:cubicBezTo>
                  <a:cubicBezTo>
                    <a:pt x="49" y="27"/>
                    <a:pt x="49" y="27"/>
                    <a:pt x="49" y="28"/>
                  </a:cubicBezTo>
                  <a:cubicBezTo>
                    <a:pt x="49" y="28"/>
                    <a:pt x="51" y="28"/>
                    <a:pt x="50" y="29"/>
                  </a:cubicBezTo>
                  <a:cubicBezTo>
                    <a:pt x="50" y="29"/>
                    <a:pt x="50" y="30"/>
                    <a:pt x="50" y="29"/>
                  </a:cubicBezTo>
                  <a:cubicBezTo>
                    <a:pt x="49" y="30"/>
                    <a:pt x="49" y="30"/>
                    <a:pt x="48" y="30"/>
                  </a:cubicBezTo>
                  <a:cubicBezTo>
                    <a:pt x="48" y="30"/>
                    <a:pt x="48" y="29"/>
                    <a:pt x="49" y="30"/>
                  </a:cubicBezTo>
                  <a:cubicBezTo>
                    <a:pt x="49" y="29"/>
                    <a:pt x="47" y="30"/>
                    <a:pt x="47" y="29"/>
                  </a:cubicBezTo>
                  <a:cubicBezTo>
                    <a:pt x="47" y="29"/>
                    <a:pt x="48" y="27"/>
                    <a:pt x="48" y="27"/>
                  </a:cubicBezTo>
                  <a:cubicBezTo>
                    <a:pt x="48" y="27"/>
                    <a:pt x="48" y="27"/>
                    <a:pt x="47" y="28"/>
                  </a:cubicBezTo>
                  <a:cubicBezTo>
                    <a:pt x="47" y="28"/>
                    <a:pt x="46" y="28"/>
                    <a:pt x="46" y="28"/>
                  </a:cubicBezTo>
                  <a:cubicBezTo>
                    <a:pt x="46" y="28"/>
                    <a:pt x="45" y="28"/>
                    <a:pt x="45" y="28"/>
                  </a:cubicBezTo>
                  <a:cubicBezTo>
                    <a:pt x="45" y="28"/>
                    <a:pt x="45" y="28"/>
                    <a:pt x="46" y="28"/>
                  </a:cubicBezTo>
                  <a:cubicBezTo>
                    <a:pt x="46" y="28"/>
                    <a:pt x="46" y="28"/>
                    <a:pt x="46" y="28"/>
                  </a:cubicBezTo>
                  <a:cubicBezTo>
                    <a:pt x="46" y="28"/>
                    <a:pt x="46" y="28"/>
                    <a:pt x="46" y="28"/>
                  </a:cubicBezTo>
                  <a:cubicBezTo>
                    <a:pt x="46" y="28"/>
                    <a:pt x="46" y="28"/>
                    <a:pt x="46" y="28"/>
                  </a:cubicBezTo>
                  <a:cubicBezTo>
                    <a:pt x="46" y="29"/>
                    <a:pt x="46" y="28"/>
                    <a:pt x="45" y="28"/>
                  </a:cubicBezTo>
                  <a:cubicBezTo>
                    <a:pt x="45" y="28"/>
                    <a:pt x="45" y="28"/>
                    <a:pt x="45" y="28"/>
                  </a:cubicBezTo>
                  <a:cubicBezTo>
                    <a:pt x="45" y="28"/>
                    <a:pt x="45" y="28"/>
                    <a:pt x="45" y="28"/>
                  </a:cubicBezTo>
                  <a:cubicBezTo>
                    <a:pt x="44" y="28"/>
                    <a:pt x="44" y="28"/>
                    <a:pt x="43" y="28"/>
                  </a:cubicBezTo>
                  <a:cubicBezTo>
                    <a:pt x="44" y="28"/>
                    <a:pt x="45" y="28"/>
                    <a:pt x="45" y="29"/>
                  </a:cubicBezTo>
                  <a:cubicBezTo>
                    <a:pt x="45" y="29"/>
                    <a:pt x="45" y="29"/>
                    <a:pt x="45" y="29"/>
                  </a:cubicBezTo>
                  <a:cubicBezTo>
                    <a:pt x="45" y="29"/>
                    <a:pt x="44" y="29"/>
                    <a:pt x="44" y="29"/>
                  </a:cubicBezTo>
                  <a:cubicBezTo>
                    <a:pt x="44" y="29"/>
                    <a:pt x="44" y="29"/>
                    <a:pt x="44" y="29"/>
                  </a:cubicBezTo>
                  <a:cubicBezTo>
                    <a:pt x="45" y="29"/>
                    <a:pt x="45" y="30"/>
                    <a:pt x="46" y="30"/>
                  </a:cubicBezTo>
                  <a:cubicBezTo>
                    <a:pt x="45" y="31"/>
                    <a:pt x="46" y="30"/>
                    <a:pt x="46" y="30"/>
                  </a:cubicBezTo>
                  <a:cubicBezTo>
                    <a:pt x="48" y="31"/>
                    <a:pt x="45" y="31"/>
                    <a:pt x="44" y="31"/>
                  </a:cubicBezTo>
                  <a:cubicBezTo>
                    <a:pt x="44" y="31"/>
                    <a:pt x="43" y="32"/>
                    <a:pt x="43" y="31"/>
                  </a:cubicBezTo>
                  <a:cubicBezTo>
                    <a:pt x="43" y="31"/>
                    <a:pt x="43" y="31"/>
                    <a:pt x="44" y="31"/>
                  </a:cubicBezTo>
                  <a:cubicBezTo>
                    <a:pt x="43" y="31"/>
                    <a:pt x="43" y="31"/>
                    <a:pt x="43" y="31"/>
                  </a:cubicBezTo>
                  <a:cubicBezTo>
                    <a:pt x="42" y="31"/>
                    <a:pt x="41" y="31"/>
                    <a:pt x="41" y="32"/>
                  </a:cubicBezTo>
                  <a:cubicBezTo>
                    <a:pt x="41" y="32"/>
                    <a:pt x="41" y="32"/>
                    <a:pt x="41" y="33"/>
                  </a:cubicBezTo>
                  <a:cubicBezTo>
                    <a:pt x="39" y="33"/>
                    <a:pt x="38" y="34"/>
                    <a:pt x="37" y="36"/>
                  </a:cubicBezTo>
                  <a:cubicBezTo>
                    <a:pt x="36" y="37"/>
                    <a:pt x="34" y="37"/>
                    <a:pt x="34" y="38"/>
                  </a:cubicBezTo>
                  <a:cubicBezTo>
                    <a:pt x="34" y="38"/>
                    <a:pt x="34" y="40"/>
                    <a:pt x="34" y="39"/>
                  </a:cubicBezTo>
                  <a:cubicBezTo>
                    <a:pt x="34" y="40"/>
                    <a:pt x="34" y="42"/>
                    <a:pt x="33" y="42"/>
                  </a:cubicBezTo>
                  <a:cubicBezTo>
                    <a:pt x="32" y="41"/>
                    <a:pt x="33" y="38"/>
                    <a:pt x="31" y="39"/>
                  </a:cubicBezTo>
                  <a:cubicBezTo>
                    <a:pt x="31" y="39"/>
                    <a:pt x="31" y="39"/>
                    <a:pt x="31" y="39"/>
                  </a:cubicBezTo>
                  <a:cubicBezTo>
                    <a:pt x="31" y="38"/>
                    <a:pt x="29" y="39"/>
                    <a:pt x="29" y="39"/>
                  </a:cubicBezTo>
                  <a:cubicBezTo>
                    <a:pt x="29" y="39"/>
                    <a:pt x="29" y="39"/>
                    <a:pt x="29" y="39"/>
                  </a:cubicBezTo>
                  <a:cubicBezTo>
                    <a:pt x="29" y="40"/>
                    <a:pt x="27" y="39"/>
                    <a:pt x="26" y="39"/>
                  </a:cubicBezTo>
                  <a:cubicBezTo>
                    <a:pt x="26" y="39"/>
                    <a:pt x="25" y="39"/>
                    <a:pt x="25" y="39"/>
                  </a:cubicBezTo>
                  <a:cubicBezTo>
                    <a:pt x="25" y="39"/>
                    <a:pt x="25" y="40"/>
                    <a:pt x="24" y="40"/>
                  </a:cubicBezTo>
                  <a:cubicBezTo>
                    <a:pt x="24" y="40"/>
                    <a:pt x="24" y="40"/>
                    <a:pt x="24" y="41"/>
                  </a:cubicBezTo>
                  <a:cubicBezTo>
                    <a:pt x="24" y="42"/>
                    <a:pt x="23" y="43"/>
                    <a:pt x="23" y="44"/>
                  </a:cubicBezTo>
                  <a:cubicBezTo>
                    <a:pt x="24" y="45"/>
                    <a:pt x="24" y="46"/>
                    <a:pt x="25" y="46"/>
                  </a:cubicBezTo>
                  <a:cubicBezTo>
                    <a:pt x="25" y="46"/>
                    <a:pt x="26" y="45"/>
                    <a:pt x="27" y="45"/>
                  </a:cubicBezTo>
                  <a:cubicBezTo>
                    <a:pt x="27" y="43"/>
                    <a:pt x="30" y="44"/>
                    <a:pt x="29" y="44"/>
                  </a:cubicBezTo>
                  <a:cubicBezTo>
                    <a:pt x="28" y="45"/>
                    <a:pt x="28" y="47"/>
                    <a:pt x="28" y="47"/>
                  </a:cubicBezTo>
                  <a:cubicBezTo>
                    <a:pt x="28" y="48"/>
                    <a:pt x="30" y="47"/>
                    <a:pt x="31" y="48"/>
                  </a:cubicBezTo>
                  <a:cubicBezTo>
                    <a:pt x="31" y="48"/>
                    <a:pt x="30" y="50"/>
                    <a:pt x="30" y="51"/>
                  </a:cubicBezTo>
                  <a:cubicBezTo>
                    <a:pt x="31" y="51"/>
                    <a:pt x="31" y="52"/>
                    <a:pt x="32" y="52"/>
                  </a:cubicBezTo>
                  <a:cubicBezTo>
                    <a:pt x="32" y="52"/>
                    <a:pt x="33" y="51"/>
                    <a:pt x="34" y="52"/>
                  </a:cubicBezTo>
                  <a:cubicBezTo>
                    <a:pt x="34" y="52"/>
                    <a:pt x="34" y="52"/>
                    <a:pt x="34" y="52"/>
                  </a:cubicBezTo>
                  <a:cubicBezTo>
                    <a:pt x="34" y="52"/>
                    <a:pt x="35" y="52"/>
                    <a:pt x="35" y="51"/>
                  </a:cubicBezTo>
                  <a:cubicBezTo>
                    <a:pt x="35" y="51"/>
                    <a:pt x="35" y="51"/>
                    <a:pt x="35" y="51"/>
                  </a:cubicBezTo>
                  <a:cubicBezTo>
                    <a:pt x="35" y="50"/>
                    <a:pt x="36" y="51"/>
                    <a:pt x="37" y="50"/>
                  </a:cubicBezTo>
                  <a:cubicBezTo>
                    <a:pt x="37" y="50"/>
                    <a:pt x="38" y="50"/>
                    <a:pt x="37" y="50"/>
                  </a:cubicBezTo>
                  <a:cubicBezTo>
                    <a:pt x="37" y="50"/>
                    <a:pt x="37" y="50"/>
                    <a:pt x="37" y="50"/>
                  </a:cubicBezTo>
                  <a:cubicBezTo>
                    <a:pt x="38" y="51"/>
                    <a:pt x="38" y="51"/>
                    <a:pt x="38" y="50"/>
                  </a:cubicBezTo>
                  <a:cubicBezTo>
                    <a:pt x="38" y="50"/>
                    <a:pt x="38" y="50"/>
                    <a:pt x="38" y="50"/>
                  </a:cubicBezTo>
                  <a:cubicBezTo>
                    <a:pt x="38" y="50"/>
                    <a:pt x="41" y="51"/>
                    <a:pt x="41" y="51"/>
                  </a:cubicBezTo>
                  <a:cubicBezTo>
                    <a:pt x="41" y="51"/>
                    <a:pt x="41" y="51"/>
                    <a:pt x="42" y="51"/>
                  </a:cubicBezTo>
                  <a:cubicBezTo>
                    <a:pt x="43" y="51"/>
                    <a:pt x="43" y="51"/>
                    <a:pt x="43" y="51"/>
                  </a:cubicBezTo>
                  <a:cubicBezTo>
                    <a:pt x="43" y="51"/>
                    <a:pt x="43" y="51"/>
                    <a:pt x="44" y="51"/>
                  </a:cubicBezTo>
                  <a:cubicBezTo>
                    <a:pt x="44" y="51"/>
                    <a:pt x="44" y="51"/>
                    <a:pt x="43" y="51"/>
                  </a:cubicBezTo>
                  <a:cubicBezTo>
                    <a:pt x="45" y="52"/>
                    <a:pt x="45" y="54"/>
                    <a:pt x="47" y="54"/>
                  </a:cubicBezTo>
                  <a:cubicBezTo>
                    <a:pt x="48" y="54"/>
                    <a:pt x="48" y="54"/>
                    <a:pt x="49" y="55"/>
                  </a:cubicBezTo>
                  <a:cubicBezTo>
                    <a:pt x="49" y="55"/>
                    <a:pt x="51" y="59"/>
                    <a:pt x="51" y="59"/>
                  </a:cubicBezTo>
                  <a:cubicBezTo>
                    <a:pt x="52" y="59"/>
                    <a:pt x="53" y="59"/>
                    <a:pt x="54" y="59"/>
                  </a:cubicBezTo>
                  <a:cubicBezTo>
                    <a:pt x="54" y="60"/>
                    <a:pt x="56" y="60"/>
                    <a:pt x="57" y="60"/>
                  </a:cubicBezTo>
                  <a:cubicBezTo>
                    <a:pt x="57" y="60"/>
                    <a:pt x="59" y="62"/>
                    <a:pt x="59" y="62"/>
                  </a:cubicBezTo>
                  <a:cubicBezTo>
                    <a:pt x="59" y="62"/>
                    <a:pt x="59" y="62"/>
                    <a:pt x="59" y="62"/>
                  </a:cubicBezTo>
                  <a:cubicBezTo>
                    <a:pt x="59" y="62"/>
                    <a:pt x="59" y="62"/>
                    <a:pt x="59" y="62"/>
                  </a:cubicBezTo>
                  <a:cubicBezTo>
                    <a:pt x="59" y="62"/>
                    <a:pt x="59" y="62"/>
                    <a:pt x="59" y="62"/>
                  </a:cubicBezTo>
                  <a:cubicBezTo>
                    <a:pt x="60" y="64"/>
                    <a:pt x="59" y="65"/>
                    <a:pt x="58" y="66"/>
                  </a:cubicBezTo>
                  <a:close/>
                  <a:moveTo>
                    <a:pt x="35" y="29"/>
                  </a:moveTo>
                  <a:cubicBezTo>
                    <a:pt x="35" y="30"/>
                    <a:pt x="35" y="31"/>
                    <a:pt x="35" y="31"/>
                  </a:cubicBezTo>
                  <a:cubicBezTo>
                    <a:pt x="36" y="31"/>
                    <a:pt x="36" y="30"/>
                    <a:pt x="36" y="30"/>
                  </a:cubicBezTo>
                  <a:cubicBezTo>
                    <a:pt x="36" y="30"/>
                    <a:pt x="36" y="30"/>
                    <a:pt x="36" y="30"/>
                  </a:cubicBezTo>
                  <a:cubicBezTo>
                    <a:pt x="37" y="30"/>
                    <a:pt x="37" y="30"/>
                    <a:pt x="36" y="30"/>
                  </a:cubicBezTo>
                  <a:cubicBezTo>
                    <a:pt x="36" y="30"/>
                    <a:pt x="36" y="30"/>
                    <a:pt x="36" y="30"/>
                  </a:cubicBezTo>
                  <a:cubicBezTo>
                    <a:pt x="36" y="30"/>
                    <a:pt x="35" y="29"/>
                    <a:pt x="35" y="29"/>
                  </a:cubicBezTo>
                  <a:close/>
                  <a:moveTo>
                    <a:pt x="32" y="28"/>
                  </a:moveTo>
                  <a:cubicBezTo>
                    <a:pt x="33" y="29"/>
                    <a:pt x="34" y="28"/>
                    <a:pt x="35" y="29"/>
                  </a:cubicBezTo>
                  <a:cubicBezTo>
                    <a:pt x="35" y="28"/>
                    <a:pt x="34" y="28"/>
                    <a:pt x="34" y="28"/>
                  </a:cubicBezTo>
                  <a:cubicBezTo>
                    <a:pt x="33" y="28"/>
                    <a:pt x="32" y="28"/>
                    <a:pt x="32" y="28"/>
                  </a:cubicBezTo>
                  <a:close/>
                  <a:moveTo>
                    <a:pt x="41" y="88"/>
                  </a:moveTo>
                  <a:cubicBezTo>
                    <a:pt x="41" y="88"/>
                    <a:pt x="41" y="88"/>
                    <a:pt x="41" y="88"/>
                  </a:cubicBezTo>
                  <a:cubicBezTo>
                    <a:pt x="41" y="88"/>
                    <a:pt x="41" y="88"/>
                    <a:pt x="41" y="88"/>
                  </a:cubicBezTo>
                  <a:close/>
                  <a:moveTo>
                    <a:pt x="17" y="42"/>
                  </a:moveTo>
                  <a:cubicBezTo>
                    <a:pt x="17" y="42"/>
                    <a:pt x="17" y="43"/>
                    <a:pt x="17" y="42"/>
                  </a:cubicBezTo>
                  <a:close/>
                  <a:moveTo>
                    <a:pt x="59" y="62"/>
                  </a:moveTo>
                  <a:cubicBezTo>
                    <a:pt x="59" y="62"/>
                    <a:pt x="59" y="62"/>
                    <a:pt x="59" y="62"/>
                  </a:cubicBezTo>
                  <a:close/>
                  <a:moveTo>
                    <a:pt x="36" y="30"/>
                  </a:moveTo>
                  <a:cubicBezTo>
                    <a:pt x="37" y="30"/>
                    <a:pt x="37" y="30"/>
                    <a:pt x="37" y="30"/>
                  </a:cubicBezTo>
                  <a:cubicBezTo>
                    <a:pt x="36" y="30"/>
                    <a:pt x="36" y="30"/>
                    <a:pt x="36" y="30"/>
                  </a:cubicBezTo>
                  <a:close/>
                </a:path>
              </a:pathLst>
            </a:custGeom>
            <a:solidFill>
              <a:srgbClr val="18E6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21" name="组合 20">
            <a:extLst>
              <a:ext uri="{FF2B5EF4-FFF2-40B4-BE49-F238E27FC236}">
                <a16:creationId xmlns:a16="http://schemas.microsoft.com/office/drawing/2014/main" id="{3A10E609-7A1B-4A6A-8598-5FDC7A892800}"/>
              </a:ext>
            </a:extLst>
          </p:cNvPr>
          <p:cNvGrpSpPr/>
          <p:nvPr/>
        </p:nvGrpSpPr>
        <p:grpSpPr>
          <a:xfrm>
            <a:off x="6352967" y="4266856"/>
            <a:ext cx="762000" cy="762000"/>
            <a:chOff x="11236325" y="2133600"/>
            <a:chExt cx="762000" cy="762000"/>
          </a:xfrm>
        </p:grpSpPr>
        <p:sp>
          <p:nvSpPr>
            <p:cNvPr id="22" name="Oval 27">
              <a:extLst>
                <a:ext uri="{FF2B5EF4-FFF2-40B4-BE49-F238E27FC236}">
                  <a16:creationId xmlns:a16="http://schemas.microsoft.com/office/drawing/2014/main" id="{BD47DBB4-D089-46BD-928B-3041BA665779}"/>
                </a:ext>
              </a:extLst>
            </p:cNvPr>
            <p:cNvSpPr>
              <a:spLocks noChangeArrowheads="1"/>
            </p:cNvSpPr>
            <p:nvPr/>
          </p:nvSpPr>
          <p:spPr bwMode="auto">
            <a:xfrm>
              <a:off x="11236325" y="2133600"/>
              <a:ext cx="762000" cy="762000"/>
            </a:xfrm>
            <a:prstGeom prst="ellipse">
              <a:avLst/>
            </a:prstGeom>
            <a:solidFill>
              <a:srgbClr val="4F5A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3" name="Freeform 95">
              <a:extLst>
                <a:ext uri="{FF2B5EF4-FFF2-40B4-BE49-F238E27FC236}">
                  <a16:creationId xmlns:a16="http://schemas.microsoft.com/office/drawing/2014/main" id="{A5785580-0C78-439A-A3DA-1728CC99CDEC}"/>
                </a:ext>
              </a:extLst>
            </p:cNvPr>
            <p:cNvSpPr>
              <a:spLocks noEditPoints="1"/>
            </p:cNvSpPr>
            <p:nvPr/>
          </p:nvSpPr>
          <p:spPr bwMode="auto">
            <a:xfrm>
              <a:off x="11426825" y="2324100"/>
              <a:ext cx="390525" cy="381000"/>
            </a:xfrm>
            <a:custGeom>
              <a:avLst/>
              <a:gdLst>
                <a:gd name="T0" fmla="*/ 102 w 123"/>
                <a:gd name="T1" fmla="*/ 92 h 120"/>
                <a:gd name="T2" fmla="*/ 98 w 123"/>
                <a:gd name="T3" fmla="*/ 88 h 120"/>
                <a:gd name="T4" fmla="*/ 96 w 123"/>
                <a:gd name="T5" fmla="*/ 81 h 120"/>
                <a:gd name="T6" fmla="*/ 101 w 123"/>
                <a:gd name="T7" fmla="*/ 87 h 120"/>
                <a:gd name="T8" fmla="*/ 83 w 123"/>
                <a:gd name="T9" fmla="*/ 54 h 120"/>
                <a:gd name="T10" fmla="*/ 99 w 123"/>
                <a:gd name="T11" fmla="*/ 62 h 120"/>
                <a:gd name="T12" fmla="*/ 103 w 123"/>
                <a:gd name="T13" fmla="*/ 56 h 120"/>
                <a:gd name="T14" fmla="*/ 73 w 123"/>
                <a:gd name="T15" fmla="*/ 71 h 120"/>
                <a:gd name="T16" fmla="*/ 79 w 123"/>
                <a:gd name="T17" fmla="*/ 72 h 120"/>
                <a:gd name="T18" fmla="*/ 83 w 123"/>
                <a:gd name="T19" fmla="*/ 54 h 120"/>
                <a:gd name="T20" fmla="*/ 11 w 123"/>
                <a:gd name="T21" fmla="*/ 0 h 120"/>
                <a:gd name="T22" fmla="*/ 0 w 123"/>
                <a:gd name="T23" fmla="*/ 45 h 120"/>
                <a:gd name="T24" fmla="*/ 7 w 123"/>
                <a:gd name="T25" fmla="*/ 12 h 120"/>
                <a:gd name="T26" fmla="*/ 109 w 123"/>
                <a:gd name="T27" fmla="*/ 8 h 120"/>
                <a:gd name="T28" fmla="*/ 113 w 123"/>
                <a:gd name="T29" fmla="*/ 45 h 120"/>
                <a:gd name="T30" fmla="*/ 120 w 123"/>
                <a:gd name="T31" fmla="*/ 12 h 120"/>
                <a:gd name="T32" fmla="*/ 83 w 123"/>
                <a:gd name="T33" fmla="*/ 111 h 120"/>
                <a:gd name="T34" fmla="*/ 74 w 123"/>
                <a:gd name="T35" fmla="*/ 102 h 120"/>
                <a:gd name="T36" fmla="*/ 45 w 123"/>
                <a:gd name="T37" fmla="*/ 111 h 120"/>
                <a:gd name="T38" fmla="*/ 34 w 123"/>
                <a:gd name="T39" fmla="*/ 113 h 120"/>
                <a:gd name="T40" fmla="*/ 36 w 123"/>
                <a:gd name="T41" fmla="*/ 120 h 120"/>
                <a:gd name="T42" fmla="*/ 85 w 123"/>
                <a:gd name="T43" fmla="*/ 119 h 120"/>
                <a:gd name="T44" fmla="*/ 83 w 123"/>
                <a:gd name="T45" fmla="*/ 111 h 120"/>
                <a:gd name="T46" fmla="*/ 108 w 123"/>
                <a:gd name="T47" fmla="*/ 105 h 120"/>
                <a:gd name="T48" fmla="*/ 89 w 123"/>
                <a:gd name="T49" fmla="*/ 66 h 120"/>
                <a:gd name="T50" fmla="*/ 111 w 123"/>
                <a:gd name="T51" fmla="*/ 80 h 120"/>
                <a:gd name="T52" fmla="*/ 87 w 123"/>
                <a:gd name="T53" fmla="*/ 91 h 120"/>
                <a:gd name="T54" fmla="*/ 111 w 123"/>
                <a:gd name="T55" fmla="*/ 80 h 120"/>
                <a:gd name="T56" fmla="*/ 74 w 123"/>
                <a:gd name="T57" fmla="*/ 91 h 120"/>
                <a:gd name="T58" fmla="*/ 7 w 123"/>
                <a:gd name="T59" fmla="*/ 87 h 120"/>
                <a:gd name="T60" fmla="*/ 0 w 123"/>
                <a:gd name="T61" fmla="*/ 53 h 120"/>
                <a:gd name="T62" fmla="*/ 11 w 123"/>
                <a:gd name="T63" fmla="*/ 98 h 120"/>
                <a:gd name="T64" fmla="*/ 76 w 123"/>
                <a:gd name="T65" fmla="*/ 96 h 120"/>
                <a:gd name="T66" fmla="*/ 120 w 123"/>
                <a:gd name="T67" fmla="*/ 73 h 120"/>
                <a:gd name="T68" fmla="*/ 113 w 123"/>
                <a:gd name="T69" fmla="*/ 5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3" h="120">
                  <a:moveTo>
                    <a:pt x="102" y="90"/>
                  </a:moveTo>
                  <a:cubicBezTo>
                    <a:pt x="103" y="91"/>
                    <a:pt x="103" y="92"/>
                    <a:pt x="102" y="92"/>
                  </a:cubicBezTo>
                  <a:cubicBezTo>
                    <a:pt x="101" y="92"/>
                    <a:pt x="100" y="92"/>
                    <a:pt x="100" y="91"/>
                  </a:cubicBezTo>
                  <a:cubicBezTo>
                    <a:pt x="98" y="88"/>
                    <a:pt x="98" y="88"/>
                    <a:pt x="98" y="88"/>
                  </a:cubicBezTo>
                  <a:cubicBezTo>
                    <a:pt x="97" y="88"/>
                    <a:pt x="95" y="88"/>
                    <a:pt x="94" y="86"/>
                  </a:cubicBezTo>
                  <a:cubicBezTo>
                    <a:pt x="93" y="84"/>
                    <a:pt x="94" y="82"/>
                    <a:pt x="96" y="81"/>
                  </a:cubicBezTo>
                  <a:cubicBezTo>
                    <a:pt x="98" y="80"/>
                    <a:pt x="101" y="81"/>
                    <a:pt x="102" y="83"/>
                  </a:cubicBezTo>
                  <a:cubicBezTo>
                    <a:pt x="102" y="84"/>
                    <a:pt x="102" y="86"/>
                    <a:pt x="101" y="87"/>
                  </a:cubicBezTo>
                  <a:lnTo>
                    <a:pt x="102" y="90"/>
                  </a:lnTo>
                  <a:close/>
                  <a:moveTo>
                    <a:pt x="83" y="54"/>
                  </a:moveTo>
                  <a:cubicBezTo>
                    <a:pt x="88" y="51"/>
                    <a:pt x="95" y="53"/>
                    <a:pt x="98" y="59"/>
                  </a:cubicBezTo>
                  <a:cubicBezTo>
                    <a:pt x="99" y="62"/>
                    <a:pt x="99" y="62"/>
                    <a:pt x="99" y="62"/>
                  </a:cubicBezTo>
                  <a:cubicBezTo>
                    <a:pt x="102" y="62"/>
                    <a:pt x="104" y="62"/>
                    <a:pt x="106" y="63"/>
                  </a:cubicBezTo>
                  <a:cubicBezTo>
                    <a:pt x="103" y="56"/>
                    <a:pt x="103" y="56"/>
                    <a:pt x="103" y="56"/>
                  </a:cubicBezTo>
                  <a:cubicBezTo>
                    <a:pt x="99" y="48"/>
                    <a:pt x="89" y="44"/>
                    <a:pt x="80" y="48"/>
                  </a:cubicBezTo>
                  <a:cubicBezTo>
                    <a:pt x="72" y="53"/>
                    <a:pt x="68" y="63"/>
                    <a:pt x="73" y="71"/>
                  </a:cubicBezTo>
                  <a:cubicBezTo>
                    <a:pt x="76" y="78"/>
                    <a:pt x="76" y="78"/>
                    <a:pt x="76" y="78"/>
                  </a:cubicBezTo>
                  <a:cubicBezTo>
                    <a:pt x="77" y="76"/>
                    <a:pt x="78" y="74"/>
                    <a:pt x="79" y="72"/>
                  </a:cubicBezTo>
                  <a:cubicBezTo>
                    <a:pt x="78" y="69"/>
                    <a:pt x="78" y="69"/>
                    <a:pt x="78" y="69"/>
                  </a:cubicBezTo>
                  <a:cubicBezTo>
                    <a:pt x="75" y="63"/>
                    <a:pt x="77" y="56"/>
                    <a:pt x="83" y="54"/>
                  </a:cubicBezTo>
                  <a:close/>
                  <a:moveTo>
                    <a:pt x="109" y="0"/>
                  </a:moveTo>
                  <a:cubicBezTo>
                    <a:pt x="11" y="0"/>
                    <a:pt x="11" y="0"/>
                    <a:pt x="11" y="0"/>
                  </a:cubicBezTo>
                  <a:cubicBezTo>
                    <a:pt x="5" y="0"/>
                    <a:pt x="0" y="5"/>
                    <a:pt x="0" y="12"/>
                  </a:cubicBezTo>
                  <a:cubicBezTo>
                    <a:pt x="0" y="45"/>
                    <a:pt x="0" y="45"/>
                    <a:pt x="0" y="45"/>
                  </a:cubicBezTo>
                  <a:cubicBezTo>
                    <a:pt x="7" y="45"/>
                    <a:pt x="7" y="45"/>
                    <a:pt x="7" y="45"/>
                  </a:cubicBezTo>
                  <a:cubicBezTo>
                    <a:pt x="7" y="12"/>
                    <a:pt x="7" y="12"/>
                    <a:pt x="7" y="12"/>
                  </a:cubicBezTo>
                  <a:cubicBezTo>
                    <a:pt x="7" y="10"/>
                    <a:pt x="9" y="8"/>
                    <a:pt x="11" y="8"/>
                  </a:cubicBezTo>
                  <a:cubicBezTo>
                    <a:pt x="109" y="8"/>
                    <a:pt x="109" y="8"/>
                    <a:pt x="109" y="8"/>
                  </a:cubicBezTo>
                  <a:cubicBezTo>
                    <a:pt x="111" y="8"/>
                    <a:pt x="113" y="10"/>
                    <a:pt x="113" y="12"/>
                  </a:cubicBezTo>
                  <a:cubicBezTo>
                    <a:pt x="113" y="45"/>
                    <a:pt x="113" y="45"/>
                    <a:pt x="113" y="45"/>
                  </a:cubicBezTo>
                  <a:cubicBezTo>
                    <a:pt x="120" y="45"/>
                    <a:pt x="120" y="45"/>
                    <a:pt x="120" y="45"/>
                  </a:cubicBezTo>
                  <a:cubicBezTo>
                    <a:pt x="120" y="12"/>
                    <a:pt x="120" y="12"/>
                    <a:pt x="120" y="12"/>
                  </a:cubicBezTo>
                  <a:cubicBezTo>
                    <a:pt x="120" y="5"/>
                    <a:pt x="115" y="0"/>
                    <a:pt x="109" y="0"/>
                  </a:cubicBezTo>
                  <a:close/>
                  <a:moveTo>
                    <a:pt x="83" y="111"/>
                  </a:moveTo>
                  <a:cubicBezTo>
                    <a:pt x="74" y="111"/>
                    <a:pt x="74" y="111"/>
                    <a:pt x="74" y="111"/>
                  </a:cubicBezTo>
                  <a:cubicBezTo>
                    <a:pt x="74" y="102"/>
                    <a:pt x="74" y="102"/>
                    <a:pt x="74" y="102"/>
                  </a:cubicBezTo>
                  <a:cubicBezTo>
                    <a:pt x="45" y="102"/>
                    <a:pt x="45" y="102"/>
                    <a:pt x="45" y="102"/>
                  </a:cubicBezTo>
                  <a:cubicBezTo>
                    <a:pt x="45" y="111"/>
                    <a:pt x="45" y="111"/>
                    <a:pt x="45" y="111"/>
                  </a:cubicBezTo>
                  <a:cubicBezTo>
                    <a:pt x="36" y="111"/>
                    <a:pt x="36" y="111"/>
                    <a:pt x="36" y="111"/>
                  </a:cubicBezTo>
                  <a:cubicBezTo>
                    <a:pt x="35" y="111"/>
                    <a:pt x="34" y="112"/>
                    <a:pt x="34" y="113"/>
                  </a:cubicBezTo>
                  <a:cubicBezTo>
                    <a:pt x="34" y="119"/>
                    <a:pt x="34" y="119"/>
                    <a:pt x="34" y="119"/>
                  </a:cubicBezTo>
                  <a:cubicBezTo>
                    <a:pt x="34" y="120"/>
                    <a:pt x="35" y="120"/>
                    <a:pt x="36" y="120"/>
                  </a:cubicBezTo>
                  <a:cubicBezTo>
                    <a:pt x="83" y="120"/>
                    <a:pt x="83" y="120"/>
                    <a:pt x="83" y="120"/>
                  </a:cubicBezTo>
                  <a:cubicBezTo>
                    <a:pt x="84" y="120"/>
                    <a:pt x="85" y="120"/>
                    <a:pt x="85" y="119"/>
                  </a:cubicBezTo>
                  <a:cubicBezTo>
                    <a:pt x="85" y="113"/>
                    <a:pt x="85" y="113"/>
                    <a:pt x="85" y="113"/>
                  </a:cubicBezTo>
                  <a:cubicBezTo>
                    <a:pt x="85" y="112"/>
                    <a:pt x="84" y="111"/>
                    <a:pt x="83" y="111"/>
                  </a:cubicBezTo>
                  <a:close/>
                  <a:moveTo>
                    <a:pt x="118" y="76"/>
                  </a:moveTo>
                  <a:cubicBezTo>
                    <a:pt x="123" y="87"/>
                    <a:pt x="119" y="100"/>
                    <a:pt x="108" y="105"/>
                  </a:cubicBezTo>
                  <a:cubicBezTo>
                    <a:pt x="97" y="110"/>
                    <a:pt x="85" y="106"/>
                    <a:pt x="79" y="95"/>
                  </a:cubicBezTo>
                  <a:cubicBezTo>
                    <a:pt x="74" y="84"/>
                    <a:pt x="79" y="72"/>
                    <a:pt x="89" y="66"/>
                  </a:cubicBezTo>
                  <a:cubicBezTo>
                    <a:pt x="100" y="61"/>
                    <a:pt x="113" y="65"/>
                    <a:pt x="118" y="76"/>
                  </a:cubicBezTo>
                  <a:close/>
                  <a:moveTo>
                    <a:pt x="111" y="80"/>
                  </a:moveTo>
                  <a:cubicBezTo>
                    <a:pt x="107" y="73"/>
                    <a:pt x="99" y="70"/>
                    <a:pt x="93" y="74"/>
                  </a:cubicBezTo>
                  <a:cubicBezTo>
                    <a:pt x="86" y="77"/>
                    <a:pt x="83" y="85"/>
                    <a:pt x="87" y="91"/>
                  </a:cubicBezTo>
                  <a:cubicBezTo>
                    <a:pt x="90" y="98"/>
                    <a:pt x="98" y="101"/>
                    <a:pt x="104" y="98"/>
                  </a:cubicBezTo>
                  <a:cubicBezTo>
                    <a:pt x="111" y="94"/>
                    <a:pt x="114" y="86"/>
                    <a:pt x="111" y="80"/>
                  </a:cubicBezTo>
                  <a:close/>
                  <a:moveTo>
                    <a:pt x="76" y="96"/>
                  </a:moveTo>
                  <a:cubicBezTo>
                    <a:pt x="75" y="95"/>
                    <a:pt x="75" y="93"/>
                    <a:pt x="74" y="91"/>
                  </a:cubicBezTo>
                  <a:cubicBezTo>
                    <a:pt x="11" y="91"/>
                    <a:pt x="11" y="91"/>
                    <a:pt x="11" y="91"/>
                  </a:cubicBezTo>
                  <a:cubicBezTo>
                    <a:pt x="9" y="91"/>
                    <a:pt x="7" y="89"/>
                    <a:pt x="7" y="87"/>
                  </a:cubicBezTo>
                  <a:cubicBezTo>
                    <a:pt x="7" y="53"/>
                    <a:pt x="7" y="53"/>
                    <a:pt x="7" y="53"/>
                  </a:cubicBezTo>
                  <a:cubicBezTo>
                    <a:pt x="0" y="53"/>
                    <a:pt x="0" y="53"/>
                    <a:pt x="0" y="53"/>
                  </a:cubicBezTo>
                  <a:cubicBezTo>
                    <a:pt x="0" y="87"/>
                    <a:pt x="0" y="87"/>
                    <a:pt x="0" y="87"/>
                  </a:cubicBezTo>
                  <a:cubicBezTo>
                    <a:pt x="0" y="93"/>
                    <a:pt x="5" y="98"/>
                    <a:pt x="11" y="98"/>
                  </a:cubicBezTo>
                  <a:cubicBezTo>
                    <a:pt x="77" y="98"/>
                    <a:pt x="77" y="98"/>
                    <a:pt x="77" y="98"/>
                  </a:cubicBezTo>
                  <a:cubicBezTo>
                    <a:pt x="77" y="98"/>
                    <a:pt x="77" y="97"/>
                    <a:pt x="76" y="96"/>
                  </a:cubicBezTo>
                  <a:close/>
                  <a:moveTo>
                    <a:pt x="113" y="65"/>
                  </a:moveTo>
                  <a:cubicBezTo>
                    <a:pt x="116" y="67"/>
                    <a:pt x="118" y="70"/>
                    <a:pt x="120" y="73"/>
                  </a:cubicBezTo>
                  <a:cubicBezTo>
                    <a:pt x="120" y="53"/>
                    <a:pt x="120" y="53"/>
                    <a:pt x="120" y="53"/>
                  </a:cubicBezTo>
                  <a:cubicBezTo>
                    <a:pt x="113" y="53"/>
                    <a:pt x="113" y="53"/>
                    <a:pt x="113" y="53"/>
                  </a:cubicBezTo>
                  <a:lnTo>
                    <a:pt x="113" y="65"/>
                  </a:lnTo>
                  <a:close/>
                </a:path>
              </a:pathLst>
            </a:custGeom>
            <a:solidFill>
              <a:srgbClr val="18E6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24" name="组合 23">
            <a:extLst>
              <a:ext uri="{FF2B5EF4-FFF2-40B4-BE49-F238E27FC236}">
                <a16:creationId xmlns:a16="http://schemas.microsoft.com/office/drawing/2014/main" id="{8757384B-02AE-44BB-B123-15397A6BAE43}"/>
              </a:ext>
            </a:extLst>
          </p:cNvPr>
          <p:cNvGrpSpPr/>
          <p:nvPr/>
        </p:nvGrpSpPr>
        <p:grpSpPr>
          <a:xfrm>
            <a:off x="911918" y="5611318"/>
            <a:ext cx="762000" cy="762000"/>
            <a:chOff x="3968750" y="3048000"/>
            <a:chExt cx="762000" cy="762000"/>
          </a:xfrm>
        </p:grpSpPr>
        <p:sp>
          <p:nvSpPr>
            <p:cNvPr id="25" name="Oval 8">
              <a:extLst>
                <a:ext uri="{FF2B5EF4-FFF2-40B4-BE49-F238E27FC236}">
                  <a16:creationId xmlns:a16="http://schemas.microsoft.com/office/drawing/2014/main" id="{658D13E2-71E8-4A74-A706-698E6AD44B14}"/>
                </a:ext>
              </a:extLst>
            </p:cNvPr>
            <p:cNvSpPr>
              <a:spLocks noChangeArrowheads="1"/>
            </p:cNvSpPr>
            <p:nvPr/>
          </p:nvSpPr>
          <p:spPr bwMode="auto">
            <a:xfrm>
              <a:off x="3968750" y="3048000"/>
              <a:ext cx="762000" cy="762000"/>
            </a:xfrm>
            <a:prstGeom prst="ellipse">
              <a:avLst/>
            </a:prstGeom>
            <a:solidFill>
              <a:srgbClr val="4F5A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6" name="Freeform 77">
              <a:extLst>
                <a:ext uri="{FF2B5EF4-FFF2-40B4-BE49-F238E27FC236}">
                  <a16:creationId xmlns:a16="http://schemas.microsoft.com/office/drawing/2014/main" id="{C3BAB12A-3CAC-4FDA-8B7A-59DC93E94939}"/>
                </a:ext>
              </a:extLst>
            </p:cNvPr>
            <p:cNvSpPr>
              <a:spLocks noEditPoints="1"/>
            </p:cNvSpPr>
            <p:nvPr/>
          </p:nvSpPr>
          <p:spPr bwMode="auto">
            <a:xfrm>
              <a:off x="4127500" y="3225800"/>
              <a:ext cx="444500" cy="409575"/>
            </a:xfrm>
            <a:custGeom>
              <a:avLst/>
              <a:gdLst>
                <a:gd name="T0" fmla="*/ 93 w 140"/>
                <a:gd name="T1" fmla="*/ 57 h 129"/>
                <a:gd name="T2" fmla="*/ 75 w 140"/>
                <a:gd name="T3" fmla="*/ 54 h 129"/>
                <a:gd name="T4" fmla="*/ 79 w 140"/>
                <a:gd name="T5" fmla="*/ 38 h 129"/>
                <a:gd name="T6" fmla="*/ 65 w 140"/>
                <a:gd name="T7" fmla="*/ 33 h 129"/>
                <a:gd name="T8" fmla="*/ 50 w 140"/>
                <a:gd name="T9" fmla="*/ 43 h 129"/>
                <a:gd name="T10" fmla="*/ 41 w 140"/>
                <a:gd name="T11" fmla="*/ 30 h 129"/>
                <a:gd name="T12" fmla="*/ 28 w 140"/>
                <a:gd name="T13" fmla="*/ 36 h 129"/>
                <a:gd name="T14" fmla="*/ 24 w 140"/>
                <a:gd name="T15" fmla="*/ 54 h 129"/>
                <a:gd name="T16" fmla="*/ 9 w 140"/>
                <a:gd name="T17" fmla="*/ 50 h 129"/>
                <a:gd name="T18" fmla="*/ 4 w 140"/>
                <a:gd name="T19" fmla="*/ 64 h 129"/>
                <a:gd name="T20" fmla="*/ 14 w 140"/>
                <a:gd name="T21" fmla="*/ 79 h 129"/>
                <a:gd name="T22" fmla="*/ 0 w 140"/>
                <a:gd name="T23" fmla="*/ 88 h 129"/>
                <a:gd name="T24" fmla="*/ 7 w 140"/>
                <a:gd name="T25" fmla="*/ 101 h 129"/>
                <a:gd name="T26" fmla="*/ 25 w 140"/>
                <a:gd name="T27" fmla="*/ 105 h 129"/>
                <a:gd name="T28" fmla="*/ 21 w 140"/>
                <a:gd name="T29" fmla="*/ 120 h 129"/>
                <a:gd name="T30" fmla="*/ 35 w 140"/>
                <a:gd name="T31" fmla="*/ 125 h 129"/>
                <a:gd name="T32" fmla="*/ 50 w 140"/>
                <a:gd name="T33" fmla="*/ 115 h 129"/>
                <a:gd name="T34" fmla="*/ 59 w 140"/>
                <a:gd name="T35" fmla="*/ 129 h 129"/>
                <a:gd name="T36" fmla="*/ 72 w 140"/>
                <a:gd name="T37" fmla="*/ 122 h 129"/>
                <a:gd name="T38" fmla="*/ 75 w 140"/>
                <a:gd name="T39" fmla="*/ 104 h 129"/>
                <a:gd name="T40" fmla="*/ 91 w 140"/>
                <a:gd name="T41" fmla="*/ 108 h 129"/>
                <a:gd name="T42" fmla="*/ 96 w 140"/>
                <a:gd name="T43" fmla="*/ 94 h 129"/>
                <a:gd name="T44" fmla="*/ 86 w 140"/>
                <a:gd name="T45" fmla="*/ 79 h 129"/>
                <a:gd name="T46" fmla="*/ 99 w 140"/>
                <a:gd name="T47" fmla="*/ 70 h 129"/>
                <a:gd name="T48" fmla="*/ 56 w 140"/>
                <a:gd name="T49" fmla="*/ 100 h 129"/>
                <a:gd name="T50" fmla="*/ 44 w 140"/>
                <a:gd name="T51" fmla="*/ 59 h 129"/>
                <a:gd name="T52" fmla="*/ 56 w 140"/>
                <a:gd name="T53" fmla="*/ 100 h 129"/>
                <a:gd name="T54" fmla="*/ 54 w 140"/>
                <a:gd name="T55" fmla="*/ 94 h 129"/>
                <a:gd name="T56" fmla="*/ 45 w 140"/>
                <a:gd name="T57" fmla="*/ 64 h 129"/>
                <a:gd name="T58" fmla="*/ 139 w 140"/>
                <a:gd name="T59" fmla="*/ 41 h 129"/>
                <a:gd name="T60" fmla="*/ 132 w 140"/>
                <a:gd name="T61" fmla="*/ 31 h 129"/>
                <a:gd name="T62" fmla="*/ 137 w 140"/>
                <a:gd name="T63" fmla="*/ 20 h 129"/>
                <a:gd name="T64" fmla="*/ 133 w 140"/>
                <a:gd name="T65" fmla="*/ 11 h 129"/>
                <a:gd name="T66" fmla="*/ 122 w 140"/>
                <a:gd name="T67" fmla="*/ 14 h 129"/>
                <a:gd name="T68" fmla="*/ 111 w 140"/>
                <a:gd name="T69" fmla="*/ 2 h 129"/>
                <a:gd name="T70" fmla="*/ 101 w 140"/>
                <a:gd name="T71" fmla="*/ 1 h 129"/>
                <a:gd name="T72" fmla="*/ 99 w 140"/>
                <a:gd name="T73" fmla="*/ 12 h 129"/>
                <a:gd name="T74" fmla="*/ 82 w 140"/>
                <a:gd name="T75" fmla="*/ 15 h 129"/>
                <a:gd name="T76" fmla="*/ 77 w 140"/>
                <a:gd name="T77" fmla="*/ 23 h 129"/>
                <a:gd name="T78" fmla="*/ 85 w 140"/>
                <a:gd name="T79" fmla="*/ 31 h 129"/>
                <a:gd name="T80" fmla="*/ 86 w 140"/>
                <a:gd name="T81" fmla="*/ 40 h 129"/>
                <a:gd name="T82" fmla="*/ 79 w 140"/>
                <a:gd name="T83" fmla="*/ 50 h 129"/>
                <a:gd name="T84" fmla="*/ 86 w 140"/>
                <a:gd name="T85" fmla="*/ 56 h 129"/>
                <a:gd name="T86" fmla="*/ 103 w 140"/>
                <a:gd name="T87" fmla="*/ 56 h 129"/>
                <a:gd name="T88" fmla="*/ 108 w 140"/>
                <a:gd name="T89" fmla="*/ 67 h 129"/>
                <a:gd name="T90" fmla="*/ 117 w 140"/>
                <a:gd name="T91" fmla="*/ 64 h 129"/>
                <a:gd name="T92" fmla="*/ 126 w 140"/>
                <a:gd name="T93" fmla="*/ 49 h 129"/>
                <a:gd name="T94" fmla="*/ 137 w 140"/>
                <a:gd name="T95" fmla="*/ 50 h 129"/>
                <a:gd name="T96" fmla="*/ 139 w 140"/>
                <a:gd name="T97" fmla="*/ 41 h 129"/>
                <a:gd name="T98" fmla="*/ 96 w 140"/>
                <a:gd name="T99" fmla="*/ 35 h 129"/>
                <a:gd name="T100" fmla="*/ 121 w 140"/>
                <a:gd name="T101" fmla="*/ 3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9">
                  <a:moveTo>
                    <a:pt x="96" y="59"/>
                  </a:moveTo>
                  <a:cubicBezTo>
                    <a:pt x="96" y="58"/>
                    <a:pt x="94" y="57"/>
                    <a:pt x="93" y="57"/>
                  </a:cubicBezTo>
                  <a:cubicBezTo>
                    <a:pt x="80" y="59"/>
                    <a:pt x="80" y="59"/>
                    <a:pt x="80" y="59"/>
                  </a:cubicBezTo>
                  <a:cubicBezTo>
                    <a:pt x="78" y="57"/>
                    <a:pt x="77" y="55"/>
                    <a:pt x="75" y="54"/>
                  </a:cubicBezTo>
                  <a:cubicBezTo>
                    <a:pt x="80" y="41"/>
                    <a:pt x="80" y="41"/>
                    <a:pt x="80" y="41"/>
                  </a:cubicBezTo>
                  <a:cubicBezTo>
                    <a:pt x="80" y="40"/>
                    <a:pt x="80" y="39"/>
                    <a:pt x="79" y="38"/>
                  </a:cubicBezTo>
                  <a:cubicBezTo>
                    <a:pt x="68" y="32"/>
                    <a:pt x="68" y="32"/>
                    <a:pt x="68" y="32"/>
                  </a:cubicBezTo>
                  <a:cubicBezTo>
                    <a:pt x="67" y="32"/>
                    <a:pt x="65" y="32"/>
                    <a:pt x="65" y="33"/>
                  </a:cubicBezTo>
                  <a:cubicBezTo>
                    <a:pt x="57" y="44"/>
                    <a:pt x="57" y="44"/>
                    <a:pt x="57" y="44"/>
                  </a:cubicBezTo>
                  <a:cubicBezTo>
                    <a:pt x="55" y="44"/>
                    <a:pt x="52" y="43"/>
                    <a:pt x="50" y="43"/>
                  </a:cubicBezTo>
                  <a:cubicBezTo>
                    <a:pt x="44" y="31"/>
                    <a:pt x="44" y="31"/>
                    <a:pt x="44" y="31"/>
                  </a:cubicBezTo>
                  <a:cubicBezTo>
                    <a:pt x="44" y="30"/>
                    <a:pt x="42" y="29"/>
                    <a:pt x="41" y="30"/>
                  </a:cubicBezTo>
                  <a:cubicBezTo>
                    <a:pt x="30" y="33"/>
                    <a:pt x="30" y="33"/>
                    <a:pt x="30" y="33"/>
                  </a:cubicBezTo>
                  <a:cubicBezTo>
                    <a:pt x="28" y="33"/>
                    <a:pt x="28" y="35"/>
                    <a:pt x="28" y="36"/>
                  </a:cubicBezTo>
                  <a:cubicBezTo>
                    <a:pt x="30" y="49"/>
                    <a:pt x="30" y="49"/>
                    <a:pt x="30" y="49"/>
                  </a:cubicBezTo>
                  <a:cubicBezTo>
                    <a:pt x="28" y="51"/>
                    <a:pt x="26" y="52"/>
                    <a:pt x="24" y="54"/>
                  </a:cubicBezTo>
                  <a:cubicBezTo>
                    <a:pt x="12" y="49"/>
                    <a:pt x="12" y="49"/>
                    <a:pt x="12" y="49"/>
                  </a:cubicBezTo>
                  <a:cubicBezTo>
                    <a:pt x="11" y="49"/>
                    <a:pt x="9" y="49"/>
                    <a:pt x="9" y="50"/>
                  </a:cubicBezTo>
                  <a:cubicBezTo>
                    <a:pt x="3" y="61"/>
                    <a:pt x="3" y="61"/>
                    <a:pt x="3" y="61"/>
                  </a:cubicBezTo>
                  <a:cubicBezTo>
                    <a:pt x="2" y="62"/>
                    <a:pt x="3" y="64"/>
                    <a:pt x="4" y="64"/>
                  </a:cubicBezTo>
                  <a:cubicBezTo>
                    <a:pt x="15" y="72"/>
                    <a:pt x="15" y="72"/>
                    <a:pt x="15" y="72"/>
                  </a:cubicBezTo>
                  <a:cubicBezTo>
                    <a:pt x="14" y="74"/>
                    <a:pt x="14" y="77"/>
                    <a:pt x="14" y="79"/>
                  </a:cubicBezTo>
                  <a:cubicBezTo>
                    <a:pt x="2" y="85"/>
                    <a:pt x="2" y="85"/>
                    <a:pt x="2" y="85"/>
                  </a:cubicBezTo>
                  <a:cubicBezTo>
                    <a:pt x="1" y="85"/>
                    <a:pt x="0" y="87"/>
                    <a:pt x="0" y="88"/>
                  </a:cubicBezTo>
                  <a:cubicBezTo>
                    <a:pt x="4" y="99"/>
                    <a:pt x="4" y="99"/>
                    <a:pt x="4" y="99"/>
                  </a:cubicBezTo>
                  <a:cubicBezTo>
                    <a:pt x="4" y="101"/>
                    <a:pt x="6" y="101"/>
                    <a:pt x="7" y="101"/>
                  </a:cubicBezTo>
                  <a:cubicBezTo>
                    <a:pt x="20" y="99"/>
                    <a:pt x="20" y="99"/>
                    <a:pt x="20" y="99"/>
                  </a:cubicBezTo>
                  <a:cubicBezTo>
                    <a:pt x="21" y="101"/>
                    <a:pt x="23" y="103"/>
                    <a:pt x="25" y="105"/>
                  </a:cubicBezTo>
                  <a:cubicBezTo>
                    <a:pt x="20" y="117"/>
                    <a:pt x="20" y="117"/>
                    <a:pt x="20" y="117"/>
                  </a:cubicBezTo>
                  <a:cubicBezTo>
                    <a:pt x="19" y="118"/>
                    <a:pt x="20" y="120"/>
                    <a:pt x="21" y="120"/>
                  </a:cubicBezTo>
                  <a:cubicBezTo>
                    <a:pt x="31" y="126"/>
                    <a:pt x="31" y="126"/>
                    <a:pt x="31" y="126"/>
                  </a:cubicBezTo>
                  <a:cubicBezTo>
                    <a:pt x="33" y="127"/>
                    <a:pt x="34" y="126"/>
                    <a:pt x="35" y="125"/>
                  </a:cubicBezTo>
                  <a:cubicBezTo>
                    <a:pt x="43" y="114"/>
                    <a:pt x="43" y="114"/>
                    <a:pt x="43" y="114"/>
                  </a:cubicBezTo>
                  <a:cubicBezTo>
                    <a:pt x="45" y="115"/>
                    <a:pt x="47" y="115"/>
                    <a:pt x="50" y="115"/>
                  </a:cubicBezTo>
                  <a:cubicBezTo>
                    <a:pt x="55" y="127"/>
                    <a:pt x="55" y="127"/>
                    <a:pt x="55" y="127"/>
                  </a:cubicBezTo>
                  <a:cubicBezTo>
                    <a:pt x="56" y="128"/>
                    <a:pt x="57" y="129"/>
                    <a:pt x="59" y="129"/>
                  </a:cubicBezTo>
                  <a:cubicBezTo>
                    <a:pt x="70" y="125"/>
                    <a:pt x="70" y="125"/>
                    <a:pt x="70" y="125"/>
                  </a:cubicBezTo>
                  <a:cubicBezTo>
                    <a:pt x="71" y="125"/>
                    <a:pt x="72" y="123"/>
                    <a:pt x="72" y="122"/>
                  </a:cubicBezTo>
                  <a:cubicBezTo>
                    <a:pt x="70" y="109"/>
                    <a:pt x="70" y="109"/>
                    <a:pt x="70" y="109"/>
                  </a:cubicBezTo>
                  <a:cubicBezTo>
                    <a:pt x="72" y="108"/>
                    <a:pt x="74" y="106"/>
                    <a:pt x="75" y="104"/>
                  </a:cubicBezTo>
                  <a:cubicBezTo>
                    <a:pt x="88" y="109"/>
                    <a:pt x="88" y="109"/>
                    <a:pt x="88" y="109"/>
                  </a:cubicBezTo>
                  <a:cubicBezTo>
                    <a:pt x="89" y="110"/>
                    <a:pt x="90" y="109"/>
                    <a:pt x="91" y="108"/>
                  </a:cubicBezTo>
                  <a:cubicBezTo>
                    <a:pt x="97" y="97"/>
                    <a:pt x="97" y="97"/>
                    <a:pt x="97" y="97"/>
                  </a:cubicBezTo>
                  <a:cubicBezTo>
                    <a:pt x="97" y="96"/>
                    <a:pt x="97" y="95"/>
                    <a:pt x="96" y="94"/>
                  </a:cubicBezTo>
                  <a:cubicBezTo>
                    <a:pt x="85" y="86"/>
                    <a:pt x="85" y="86"/>
                    <a:pt x="85" y="86"/>
                  </a:cubicBezTo>
                  <a:cubicBezTo>
                    <a:pt x="85" y="84"/>
                    <a:pt x="86" y="81"/>
                    <a:pt x="86" y="79"/>
                  </a:cubicBezTo>
                  <a:cubicBezTo>
                    <a:pt x="98" y="74"/>
                    <a:pt x="98" y="74"/>
                    <a:pt x="98" y="74"/>
                  </a:cubicBezTo>
                  <a:cubicBezTo>
                    <a:pt x="99" y="73"/>
                    <a:pt x="100" y="72"/>
                    <a:pt x="99" y="70"/>
                  </a:cubicBezTo>
                  <a:lnTo>
                    <a:pt x="96" y="59"/>
                  </a:lnTo>
                  <a:close/>
                  <a:moveTo>
                    <a:pt x="56" y="100"/>
                  </a:moveTo>
                  <a:cubicBezTo>
                    <a:pt x="45" y="103"/>
                    <a:pt x="33" y="97"/>
                    <a:pt x="29" y="85"/>
                  </a:cubicBezTo>
                  <a:cubicBezTo>
                    <a:pt x="26" y="74"/>
                    <a:pt x="32" y="62"/>
                    <a:pt x="44" y="59"/>
                  </a:cubicBezTo>
                  <a:cubicBezTo>
                    <a:pt x="55" y="55"/>
                    <a:pt x="67" y="62"/>
                    <a:pt x="70" y="73"/>
                  </a:cubicBezTo>
                  <a:cubicBezTo>
                    <a:pt x="74" y="84"/>
                    <a:pt x="67" y="96"/>
                    <a:pt x="56" y="100"/>
                  </a:cubicBezTo>
                  <a:close/>
                  <a:moveTo>
                    <a:pt x="64" y="75"/>
                  </a:moveTo>
                  <a:cubicBezTo>
                    <a:pt x="67" y="83"/>
                    <a:pt x="62" y="91"/>
                    <a:pt x="54" y="94"/>
                  </a:cubicBezTo>
                  <a:cubicBezTo>
                    <a:pt x="46" y="96"/>
                    <a:pt x="38" y="92"/>
                    <a:pt x="35" y="84"/>
                  </a:cubicBezTo>
                  <a:cubicBezTo>
                    <a:pt x="33" y="75"/>
                    <a:pt x="37" y="67"/>
                    <a:pt x="45" y="64"/>
                  </a:cubicBezTo>
                  <a:cubicBezTo>
                    <a:pt x="53" y="62"/>
                    <a:pt x="62" y="67"/>
                    <a:pt x="64" y="75"/>
                  </a:cubicBezTo>
                  <a:close/>
                  <a:moveTo>
                    <a:pt x="139" y="41"/>
                  </a:moveTo>
                  <a:cubicBezTo>
                    <a:pt x="132" y="36"/>
                    <a:pt x="132" y="36"/>
                    <a:pt x="132" y="36"/>
                  </a:cubicBezTo>
                  <a:cubicBezTo>
                    <a:pt x="132" y="34"/>
                    <a:pt x="132" y="33"/>
                    <a:pt x="132" y="31"/>
                  </a:cubicBezTo>
                  <a:cubicBezTo>
                    <a:pt x="131" y="29"/>
                    <a:pt x="131" y="28"/>
                    <a:pt x="131" y="26"/>
                  </a:cubicBezTo>
                  <a:cubicBezTo>
                    <a:pt x="137" y="20"/>
                    <a:pt x="137" y="20"/>
                    <a:pt x="137" y="20"/>
                  </a:cubicBezTo>
                  <a:cubicBezTo>
                    <a:pt x="138" y="19"/>
                    <a:pt x="138" y="18"/>
                    <a:pt x="137" y="17"/>
                  </a:cubicBezTo>
                  <a:cubicBezTo>
                    <a:pt x="133" y="11"/>
                    <a:pt x="133" y="11"/>
                    <a:pt x="133" y="11"/>
                  </a:cubicBezTo>
                  <a:cubicBezTo>
                    <a:pt x="132" y="10"/>
                    <a:pt x="131" y="10"/>
                    <a:pt x="130" y="10"/>
                  </a:cubicBezTo>
                  <a:cubicBezTo>
                    <a:pt x="122" y="14"/>
                    <a:pt x="122" y="14"/>
                    <a:pt x="122" y="14"/>
                  </a:cubicBezTo>
                  <a:cubicBezTo>
                    <a:pt x="119" y="12"/>
                    <a:pt x="116" y="11"/>
                    <a:pt x="113" y="10"/>
                  </a:cubicBezTo>
                  <a:cubicBezTo>
                    <a:pt x="111" y="2"/>
                    <a:pt x="111" y="2"/>
                    <a:pt x="111" y="2"/>
                  </a:cubicBezTo>
                  <a:cubicBezTo>
                    <a:pt x="111" y="1"/>
                    <a:pt x="109" y="0"/>
                    <a:pt x="108" y="0"/>
                  </a:cubicBezTo>
                  <a:cubicBezTo>
                    <a:pt x="101" y="1"/>
                    <a:pt x="101" y="1"/>
                    <a:pt x="101" y="1"/>
                  </a:cubicBezTo>
                  <a:cubicBezTo>
                    <a:pt x="100" y="1"/>
                    <a:pt x="99" y="2"/>
                    <a:pt x="99" y="3"/>
                  </a:cubicBezTo>
                  <a:cubicBezTo>
                    <a:pt x="99" y="12"/>
                    <a:pt x="99" y="12"/>
                    <a:pt x="99" y="12"/>
                  </a:cubicBezTo>
                  <a:cubicBezTo>
                    <a:pt x="96" y="13"/>
                    <a:pt x="93" y="15"/>
                    <a:pt x="91" y="18"/>
                  </a:cubicBezTo>
                  <a:cubicBezTo>
                    <a:pt x="82" y="15"/>
                    <a:pt x="82" y="15"/>
                    <a:pt x="82" y="15"/>
                  </a:cubicBezTo>
                  <a:cubicBezTo>
                    <a:pt x="81" y="15"/>
                    <a:pt x="80" y="16"/>
                    <a:pt x="79" y="17"/>
                  </a:cubicBezTo>
                  <a:cubicBezTo>
                    <a:pt x="77" y="23"/>
                    <a:pt x="77" y="23"/>
                    <a:pt x="77" y="23"/>
                  </a:cubicBezTo>
                  <a:cubicBezTo>
                    <a:pt x="76" y="24"/>
                    <a:pt x="76" y="25"/>
                    <a:pt x="77" y="26"/>
                  </a:cubicBezTo>
                  <a:cubicBezTo>
                    <a:pt x="85" y="31"/>
                    <a:pt x="85" y="31"/>
                    <a:pt x="85" y="31"/>
                  </a:cubicBezTo>
                  <a:cubicBezTo>
                    <a:pt x="85" y="32"/>
                    <a:pt x="85" y="34"/>
                    <a:pt x="85" y="36"/>
                  </a:cubicBezTo>
                  <a:cubicBezTo>
                    <a:pt x="85" y="37"/>
                    <a:pt x="85" y="39"/>
                    <a:pt x="86" y="40"/>
                  </a:cubicBezTo>
                  <a:cubicBezTo>
                    <a:pt x="80" y="47"/>
                    <a:pt x="80" y="47"/>
                    <a:pt x="80" y="47"/>
                  </a:cubicBezTo>
                  <a:cubicBezTo>
                    <a:pt x="79" y="48"/>
                    <a:pt x="79" y="49"/>
                    <a:pt x="79" y="50"/>
                  </a:cubicBezTo>
                  <a:cubicBezTo>
                    <a:pt x="83" y="56"/>
                    <a:pt x="83" y="56"/>
                    <a:pt x="83" y="56"/>
                  </a:cubicBezTo>
                  <a:cubicBezTo>
                    <a:pt x="84" y="57"/>
                    <a:pt x="85" y="57"/>
                    <a:pt x="86" y="56"/>
                  </a:cubicBezTo>
                  <a:cubicBezTo>
                    <a:pt x="94" y="52"/>
                    <a:pt x="94" y="52"/>
                    <a:pt x="94" y="52"/>
                  </a:cubicBezTo>
                  <a:cubicBezTo>
                    <a:pt x="97" y="54"/>
                    <a:pt x="100" y="56"/>
                    <a:pt x="103" y="56"/>
                  </a:cubicBezTo>
                  <a:cubicBezTo>
                    <a:pt x="106" y="65"/>
                    <a:pt x="106" y="65"/>
                    <a:pt x="106" y="65"/>
                  </a:cubicBezTo>
                  <a:cubicBezTo>
                    <a:pt x="106" y="66"/>
                    <a:pt x="107" y="67"/>
                    <a:pt x="108" y="67"/>
                  </a:cubicBezTo>
                  <a:cubicBezTo>
                    <a:pt x="115" y="66"/>
                    <a:pt x="115" y="66"/>
                    <a:pt x="115" y="66"/>
                  </a:cubicBezTo>
                  <a:cubicBezTo>
                    <a:pt x="116" y="66"/>
                    <a:pt x="117" y="65"/>
                    <a:pt x="117" y="64"/>
                  </a:cubicBezTo>
                  <a:cubicBezTo>
                    <a:pt x="118" y="55"/>
                    <a:pt x="118" y="55"/>
                    <a:pt x="118" y="55"/>
                  </a:cubicBezTo>
                  <a:cubicBezTo>
                    <a:pt x="121" y="53"/>
                    <a:pt x="123" y="51"/>
                    <a:pt x="126" y="49"/>
                  </a:cubicBezTo>
                  <a:cubicBezTo>
                    <a:pt x="134" y="51"/>
                    <a:pt x="134" y="51"/>
                    <a:pt x="134" y="51"/>
                  </a:cubicBezTo>
                  <a:cubicBezTo>
                    <a:pt x="135" y="52"/>
                    <a:pt x="137" y="51"/>
                    <a:pt x="137" y="50"/>
                  </a:cubicBezTo>
                  <a:cubicBezTo>
                    <a:pt x="140" y="44"/>
                    <a:pt x="140" y="44"/>
                    <a:pt x="140" y="44"/>
                  </a:cubicBezTo>
                  <a:cubicBezTo>
                    <a:pt x="140" y="43"/>
                    <a:pt x="140" y="41"/>
                    <a:pt x="139" y="41"/>
                  </a:cubicBezTo>
                  <a:close/>
                  <a:moveTo>
                    <a:pt x="110" y="46"/>
                  </a:moveTo>
                  <a:cubicBezTo>
                    <a:pt x="103" y="46"/>
                    <a:pt x="97" y="41"/>
                    <a:pt x="96" y="35"/>
                  </a:cubicBezTo>
                  <a:cubicBezTo>
                    <a:pt x="95" y="28"/>
                    <a:pt x="100" y="22"/>
                    <a:pt x="107" y="21"/>
                  </a:cubicBezTo>
                  <a:cubicBezTo>
                    <a:pt x="114" y="20"/>
                    <a:pt x="120" y="25"/>
                    <a:pt x="121" y="32"/>
                  </a:cubicBezTo>
                  <a:cubicBezTo>
                    <a:pt x="121" y="39"/>
                    <a:pt x="116" y="45"/>
                    <a:pt x="110" y="46"/>
                  </a:cubicBezTo>
                  <a:close/>
                </a:path>
              </a:pathLst>
            </a:custGeom>
            <a:solidFill>
              <a:srgbClr val="18E6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grpSp>
        <p:nvGrpSpPr>
          <p:cNvPr id="16" name="组合 15">
            <a:extLst>
              <a:ext uri="{FF2B5EF4-FFF2-40B4-BE49-F238E27FC236}">
                <a16:creationId xmlns:a16="http://schemas.microsoft.com/office/drawing/2014/main" id="{7B05E5C2-E703-4CF9-B3F0-BD6DF3EBFDB4}"/>
              </a:ext>
            </a:extLst>
          </p:cNvPr>
          <p:cNvGrpSpPr/>
          <p:nvPr/>
        </p:nvGrpSpPr>
        <p:grpSpPr>
          <a:xfrm>
            <a:off x="6352967" y="5611318"/>
            <a:ext cx="762000" cy="762000"/>
            <a:chOff x="7602538" y="3048000"/>
            <a:chExt cx="762000" cy="762000"/>
          </a:xfrm>
        </p:grpSpPr>
        <p:sp>
          <p:nvSpPr>
            <p:cNvPr id="27" name="Oval 34">
              <a:extLst>
                <a:ext uri="{FF2B5EF4-FFF2-40B4-BE49-F238E27FC236}">
                  <a16:creationId xmlns:a16="http://schemas.microsoft.com/office/drawing/2014/main" id="{C59CA689-7625-41ED-B85E-6934300097FA}"/>
                </a:ext>
              </a:extLst>
            </p:cNvPr>
            <p:cNvSpPr>
              <a:spLocks noChangeArrowheads="1"/>
            </p:cNvSpPr>
            <p:nvPr/>
          </p:nvSpPr>
          <p:spPr bwMode="auto">
            <a:xfrm>
              <a:off x="7602538" y="3048000"/>
              <a:ext cx="762000" cy="762000"/>
            </a:xfrm>
            <a:prstGeom prst="ellipse">
              <a:avLst/>
            </a:prstGeom>
            <a:solidFill>
              <a:srgbClr val="4F5A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8" name="Freeform 102">
              <a:extLst>
                <a:ext uri="{FF2B5EF4-FFF2-40B4-BE49-F238E27FC236}">
                  <a16:creationId xmlns:a16="http://schemas.microsoft.com/office/drawing/2014/main" id="{8D541591-385B-4237-832C-2B9002754CC6}"/>
                </a:ext>
              </a:extLst>
            </p:cNvPr>
            <p:cNvSpPr>
              <a:spLocks noEditPoints="1"/>
            </p:cNvSpPr>
            <p:nvPr/>
          </p:nvSpPr>
          <p:spPr bwMode="auto">
            <a:xfrm>
              <a:off x="7761288" y="3232150"/>
              <a:ext cx="444500" cy="393700"/>
            </a:xfrm>
            <a:custGeom>
              <a:avLst/>
              <a:gdLst>
                <a:gd name="T0" fmla="*/ 128 w 140"/>
                <a:gd name="T1" fmla="*/ 0 h 124"/>
                <a:gd name="T2" fmla="*/ 26 w 140"/>
                <a:gd name="T3" fmla="*/ 0 h 124"/>
                <a:gd name="T4" fmla="*/ 15 w 140"/>
                <a:gd name="T5" fmla="*/ 12 h 124"/>
                <a:gd name="T6" fmla="*/ 15 w 140"/>
                <a:gd name="T7" fmla="*/ 25 h 124"/>
                <a:gd name="T8" fmla="*/ 12 w 140"/>
                <a:gd name="T9" fmla="*/ 25 h 124"/>
                <a:gd name="T10" fmla="*/ 0 w 140"/>
                <a:gd name="T11" fmla="*/ 37 h 124"/>
                <a:gd name="T12" fmla="*/ 0 w 140"/>
                <a:gd name="T13" fmla="*/ 113 h 124"/>
                <a:gd name="T14" fmla="*/ 12 w 140"/>
                <a:gd name="T15" fmla="*/ 124 h 124"/>
                <a:gd name="T16" fmla="*/ 114 w 140"/>
                <a:gd name="T17" fmla="*/ 124 h 124"/>
                <a:gd name="T18" fmla="*/ 126 w 140"/>
                <a:gd name="T19" fmla="*/ 113 h 124"/>
                <a:gd name="T20" fmla="*/ 126 w 140"/>
                <a:gd name="T21" fmla="*/ 100 h 124"/>
                <a:gd name="T22" fmla="*/ 128 w 140"/>
                <a:gd name="T23" fmla="*/ 100 h 124"/>
                <a:gd name="T24" fmla="*/ 140 w 140"/>
                <a:gd name="T25" fmla="*/ 88 h 124"/>
                <a:gd name="T26" fmla="*/ 140 w 140"/>
                <a:gd name="T27" fmla="*/ 12 h 124"/>
                <a:gd name="T28" fmla="*/ 128 w 140"/>
                <a:gd name="T29" fmla="*/ 0 h 124"/>
                <a:gd name="T30" fmla="*/ 127 w 140"/>
                <a:gd name="T31" fmla="*/ 8 h 124"/>
                <a:gd name="T32" fmla="*/ 130 w 140"/>
                <a:gd name="T33" fmla="*/ 10 h 124"/>
                <a:gd name="T34" fmla="*/ 127 w 140"/>
                <a:gd name="T35" fmla="*/ 13 h 124"/>
                <a:gd name="T36" fmla="*/ 124 w 140"/>
                <a:gd name="T37" fmla="*/ 10 h 124"/>
                <a:gd name="T38" fmla="*/ 127 w 140"/>
                <a:gd name="T39" fmla="*/ 8 h 124"/>
                <a:gd name="T40" fmla="*/ 106 w 140"/>
                <a:gd name="T41" fmla="*/ 8 h 124"/>
                <a:gd name="T42" fmla="*/ 119 w 140"/>
                <a:gd name="T43" fmla="*/ 8 h 124"/>
                <a:gd name="T44" fmla="*/ 122 w 140"/>
                <a:gd name="T45" fmla="*/ 10 h 124"/>
                <a:gd name="T46" fmla="*/ 119 w 140"/>
                <a:gd name="T47" fmla="*/ 13 h 124"/>
                <a:gd name="T48" fmla="*/ 106 w 140"/>
                <a:gd name="T49" fmla="*/ 13 h 124"/>
                <a:gd name="T50" fmla="*/ 103 w 140"/>
                <a:gd name="T51" fmla="*/ 10 h 124"/>
                <a:gd name="T52" fmla="*/ 106 w 140"/>
                <a:gd name="T53" fmla="*/ 8 h 124"/>
                <a:gd name="T54" fmla="*/ 119 w 140"/>
                <a:gd name="T55" fmla="*/ 113 h 124"/>
                <a:gd name="T56" fmla="*/ 114 w 140"/>
                <a:gd name="T57" fmla="*/ 118 h 124"/>
                <a:gd name="T58" fmla="*/ 12 w 140"/>
                <a:gd name="T59" fmla="*/ 118 h 124"/>
                <a:gd name="T60" fmla="*/ 7 w 140"/>
                <a:gd name="T61" fmla="*/ 113 h 124"/>
                <a:gd name="T62" fmla="*/ 7 w 140"/>
                <a:gd name="T63" fmla="*/ 44 h 124"/>
                <a:gd name="T64" fmla="*/ 119 w 140"/>
                <a:gd name="T65" fmla="*/ 44 h 124"/>
                <a:gd name="T66" fmla="*/ 119 w 140"/>
                <a:gd name="T67" fmla="*/ 113 h 124"/>
                <a:gd name="T68" fmla="*/ 89 w 140"/>
                <a:gd name="T69" fmla="*/ 35 h 124"/>
                <a:gd name="T70" fmla="*/ 91 w 140"/>
                <a:gd name="T71" fmla="*/ 33 h 124"/>
                <a:gd name="T72" fmla="*/ 105 w 140"/>
                <a:gd name="T73" fmla="*/ 33 h 124"/>
                <a:gd name="T74" fmla="*/ 107 w 140"/>
                <a:gd name="T75" fmla="*/ 35 h 124"/>
                <a:gd name="T76" fmla="*/ 105 w 140"/>
                <a:gd name="T77" fmla="*/ 38 h 124"/>
                <a:gd name="T78" fmla="*/ 91 w 140"/>
                <a:gd name="T79" fmla="*/ 38 h 124"/>
                <a:gd name="T80" fmla="*/ 89 w 140"/>
                <a:gd name="T81" fmla="*/ 35 h 124"/>
                <a:gd name="T82" fmla="*/ 110 w 140"/>
                <a:gd name="T83" fmla="*/ 35 h 124"/>
                <a:gd name="T84" fmla="*/ 113 w 140"/>
                <a:gd name="T85" fmla="*/ 33 h 124"/>
                <a:gd name="T86" fmla="*/ 115 w 140"/>
                <a:gd name="T87" fmla="*/ 35 h 124"/>
                <a:gd name="T88" fmla="*/ 113 w 140"/>
                <a:gd name="T89" fmla="*/ 38 h 124"/>
                <a:gd name="T90" fmla="*/ 110 w 140"/>
                <a:gd name="T91" fmla="*/ 35 h 124"/>
                <a:gd name="T92" fmla="*/ 134 w 140"/>
                <a:gd name="T93" fmla="*/ 88 h 124"/>
                <a:gd name="T94" fmla="*/ 128 w 140"/>
                <a:gd name="T95" fmla="*/ 93 h 124"/>
                <a:gd name="T96" fmla="*/ 126 w 140"/>
                <a:gd name="T97" fmla="*/ 93 h 124"/>
                <a:gd name="T98" fmla="*/ 126 w 140"/>
                <a:gd name="T99" fmla="*/ 37 h 124"/>
                <a:gd name="T100" fmla="*/ 114 w 140"/>
                <a:gd name="T101" fmla="*/ 25 h 124"/>
                <a:gd name="T102" fmla="*/ 21 w 140"/>
                <a:gd name="T103" fmla="*/ 25 h 124"/>
                <a:gd name="T104" fmla="*/ 21 w 140"/>
                <a:gd name="T105" fmla="*/ 20 h 124"/>
                <a:gd name="T106" fmla="*/ 134 w 140"/>
                <a:gd name="T107" fmla="*/ 20 h 124"/>
                <a:gd name="T108" fmla="*/ 134 w 140"/>
                <a:gd name="T109" fmla="*/ 8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0" h="124">
                  <a:moveTo>
                    <a:pt x="128" y="0"/>
                  </a:moveTo>
                  <a:cubicBezTo>
                    <a:pt x="26" y="0"/>
                    <a:pt x="26" y="0"/>
                    <a:pt x="26" y="0"/>
                  </a:cubicBezTo>
                  <a:cubicBezTo>
                    <a:pt x="20" y="0"/>
                    <a:pt x="15" y="6"/>
                    <a:pt x="15" y="12"/>
                  </a:cubicBezTo>
                  <a:cubicBezTo>
                    <a:pt x="15" y="25"/>
                    <a:pt x="15" y="25"/>
                    <a:pt x="15" y="25"/>
                  </a:cubicBezTo>
                  <a:cubicBezTo>
                    <a:pt x="12" y="25"/>
                    <a:pt x="12" y="25"/>
                    <a:pt x="12" y="25"/>
                  </a:cubicBezTo>
                  <a:cubicBezTo>
                    <a:pt x="5" y="25"/>
                    <a:pt x="0" y="30"/>
                    <a:pt x="0" y="37"/>
                  </a:cubicBezTo>
                  <a:cubicBezTo>
                    <a:pt x="0" y="113"/>
                    <a:pt x="0" y="113"/>
                    <a:pt x="0" y="113"/>
                  </a:cubicBezTo>
                  <a:cubicBezTo>
                    <a:pt x="0" y="119"/>
                    <a:pt x="5" y="124"/>
                    <a:pt x="12" y="124"/>
                  </a:cubicBezTo>
                  <a:cubicBezTo>
                    <a:pt x="114" y="124"/>
                    <a:pt x="114" y="124"/>
                    <a:pt x="114" y="124"/>
                  </a:cubicBezTo>
                  <a:cubicBezTo>
                    <a:pt x="120" y="124"/>
                    <a:pt x="126" y="119"/>
                    <a:pt x="126" y="113"/>
                  </a:cubicBezTo>
                  <a:cubicBezTo>
                    <a:pt x="126" y="100"/>
                    <a:pt x="126" y="100"/>
                    <a:pt x="126" y="100"/>
                  </a:cubicBezTo>
                  <a:cubicBezTo>
                    <a:pt x="128" y="100"/>
                    <a:pt x="128" y="100"/>
                    <a:pt x="128" y="100"/>
                  </a:cubicBezTo>
                  <a:cubicBezTo>
                    <a:pt x="135" y="100"/>
                    <a:pt x="140" y="94"/>
                    <a:pt x="140" y="88"/>
                  </a:cubicBezTo>
                  <a:cubicBezTo>
                    <a:pt x="140" y="12"/>
                    <a:pt x="140" y="12"/>
                    <a:pt x="140" y="12"/>
                  </a:cubicBezTo>
                  <a:cubicBezTo>
                    <a:pt x="140" y="6"/>
                    <a:pt x="135" y="0"/>
                    <a:pt x="128" y="0"/>
                  </a:cubicBezTo>
                  <a:close/>
                  <a:moveTo>
                    <a:pt x="127" y="8"/>
                  </a:moveTo>
                  <a:cubicBezTo>
                    <a:pt x="129" y="8"/>
                    <a:pt x="130" y="9"/>
                    <a:pt x="130" y="10"/>
                  </a:cubicBezTo>
                  <a:cubicBezTo>
                    <a:pt x="130" y="12"/>
                    <a:pt x="129" y="13"/>
                    <a:pt x="127" y="13"/>
                  </a:cubicBezTo>
                  <a:cubicBezTo>
                    <a:pt x="126" y="13"/>
                    <a:pt x="124" y="12"/>
                    <a:pt x="124" y="10"/>
                  </a:cubicBezTo>
                  <a:cubicBezTo>
                    <a:pt x="124" y="9"/>
                    <a:pt x="126" y="8"/>
                    <a:pt x="127" y="8"/>
                  </a:cubicBezTo>
                  <a:close/>
                  <a:moveTo>
                    <a:pt x="106" y="8"/>
                  </a:moveTo>
                  <a:cubicBezTo>
                    <a:pt x="119" y="8"/>
                    <a:pt x="119" y="8"/>
                    <a:pt x="119" y="8"/>
                  </a:cubicBezTo>
                  <a:cubicBezTo>
                    <a:pt x="121" y="8"/>
                    <a:pt x="122" y="9"/>
                    <a:pt x="122" y="10"/>
                  </a:cubicBezTo>
                  <a:cubicBezTo>
                    <a:pt x="122" y="12"/>
                    <a:pt x="121" y="13"/>
                    <a:pt x="119" y="13"/>
                  </a:cubicBezTo>
                  <a:cubicBezTo>
                    <a:pt x="106" y="13"/>
                    <a:pt x="106" y="13"/>
                    <a:pt x="106" y="13"/>
                  </a:cubicBezTo>
                  <a:cubicBezTo>
                    <a:pt x="105" y="13"/>
                    <a:pt x="103" y="12"/>
                    <a:pt x="103" y="10"/>
                  </a:cubicBezTo>
                  <a:cubicBezTo>
                    <a:pt x="103" y="9"/>
                    <a:pt x="105" y="8"/>
                    <a:pt x="106" y="8"/>
                  </a:cubicBezTo>
                  <a:close/>
                  <a:moveTo>
                    <a:pt x="119" y="113"/>
                  </a:moveTo>
                  <a:cubicBezTo>
                    <a:pt x="119" y="116"/>
                    <a:pt x="117" y="118"/>
                    <a:pt x="114" y="118"/>
                  </a:cubicBezTo>
                  <a:cubicBezTo>
                    <a:pt x="12" y="118"/>
                    <a:pt x="12" y="118"/>
                    <a:pt x="12" y="118"/>
                  </a:cubicBezTo>
                  <a:cubicBezTo>
                    <a:pt x="9" y="118"/>
                    <a:pt x="7" y="116"/>
                    <a:pt x="7" y="113"/>
                  </a:cubicBezTo>
                  <a:cubicBezTo>
                    <a:pt x="7" y="44"/>
                    <a:pt x="7" y="44"/>
                    <a:pt x="7" y="44"/>
                  </a:cubicBezTo>
                  <a:cubicBezTo>
                    <a:pt x="119" y="44"/>
                    <a:pt x="119" y="44"/>
                    <a:pt x="119" y="44"/>
                  </a:cubicBezTo>
                  <a:lnTo>
                    <a:pt x="119" y="113"/>
                  </a:lnTo>
                  <a:close/>
                  <a:moveTo>
                    <a:pt x="89" y="35"/>
                  </a:moveTo>
                  <a:cubicBezTo>
                    <a:pt x="89" y="34"/>
                    <a:pt x="90" y="33"/>
                    <a:pt x="91" y="33"/>
                  </a:cubicBezTo>
                  <a:cubicBezTo>
                    <a:pt x="105" y="33"/>
                    <a:pt x="105" y="33"/>
                    <a:pt x="105" y="33"/>
                  </a:cubicBezTo>
                  <a:cubicBezTo>
                    <a:pt x="106" y="33"/>
                    <a:pt x="107" y="34"/>
                    <a:pt x="107" y="35"/>
                  </a:cubicBezTo>
                  <a:cubicBezTo>
                    <a:pt x="107" y="37"/>
                    <a:pt x="106" y="38"/>
                    <a:pt x="105" y="38"/>
                  </a:cubicBezTo>
                  <a:cubicBezTo>
                    <a:pt x="91" y="38"/>
                    <a:pt x="91" y="38"/>
                    <a:pt x="91" y="38"/>
                  </a:cubicBezTo>
                  <a:cubicBezTo>
                    <a:pt x="90" y="38"/>
                    <a:pt x="89" y="37"/>
                    <a:pt x="89" y="35"/>
                  </a:cubicBezTo>
                  <a:close/>
                  <a:moveTo>
                    <a:pt x="110" y="35"/>
                  </a:moveTo>
                  <a:cubicBezTo>
                    <a:pt x="110" y="34"/>
                    <a:pt x="111" y="33"/>
                    <a:pt x="113" y="33"/>
                  </a:cubicBezTo>
                  <a:cubicBezTo>
                    <a:pt x="114" y="33"/>
                    <a:pt x="115" y="34"/>
                    <a:pt x="115" y="35"/>
                  </a:cubicBezTo>
                  <a:cubicBezTo>
                    <a:pt x="115" y="37"/>
                    <a:pt x="114" y="38"/>
                    <a:pt x="113" y="38"/>
                  </a:cubicBezTo>
                  <a:cubicBezTo>
                    <a:pt x="111" y="38"/>
                    <a:pt x="110" y="37"/>
                    <a:pt x="110" y="35"/>
                  </a:cubicBezTo>
                  <a:close/>
                  <a:moveTo>
                    <a:pt x="134" y="88"/>
                  </a:moveTo>
                  <a:cubicBezTo>
                    <a:pt x="134" y="91"/>
                    <a:pt x="131" y="93"/>
                    <a:pt x="128" y="93"/>
                  </a:cubicBezTo>
                  <a:cubicBezTo>
                    <a:pt x="126" y="93"/>
                    <a:pt x="126" y="93"/>
                    <a:pt x="126" y="93"/>
                  </a:cubicBezTo>
                  <a:cubicBezTo>
                    <a:pt x="126" y="37"/>
                    <a:pt x="126" y="37"/>
                    <a:pt x="126" y="37"/>
                  </a:cubicBezTo>
                  <a:cubicBezTo>
                    <a:pt x="126" y="30"/>
                    <a:pt x="120" y="25"/>
                    <a:pt x="114" y="25"/>
                  </a:cubicBezTo>
                  <a:cubicBezTo>
                    <a:pt x="21" y="25"/>
                    <a:pt x="21" y="25"/>
                    <a:pt x="21" y="25"/>
                  </a:cubicBezTo>
                  <a:cubicBezTo>
                    <a:pt x="21" y="20"/>
                    <a:pt x="21" y="20"/>
                    <a:pt x="21" y="20"/>
                  </a:cubicBezTo>
                  <a:cubicBezTo>
                    <a:pt x="134" y="20"/>
                    <a:pt x="134" y="20"/>
                    <a:pt x="134" y="20"/>
                  </a:cubicBezTo>
                  <a:lnTo>
                    <a:pt x="134" y="88"/>
                  </a:lnTo>
                  <a:close/>
                </a:path>
              </a:pathLst>
            </a:custGeom>
            <a:solidFill>
              <a:srgbClr val="18E6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30" name="Shape 1176">
            <a:extLst>
              <a:ext uri="{FF2B5EF4-FFF2-40B4-BE49-F238E27FC236}">
                <a16:creationId xmlns:a16="http://schemas.microsoft.com/office/drawing/2014/main" id="{B654DF01-B622-4BA8-8DB2-B6B3F371202B}"/>
              </a:ext>
            </a:extLst>
          </p:cNvPr>
          <p:cNvSpPr txBox="1">
            <a:spLocks/>
          </p:cNvSpPr>
          <p:nvPr/>
        </p:nvSpPr>
        <p:spPr>
          <a:xfrm>
            <a:off x="1772343" y="4304612"/>
            <a:ext cx="3851483" cy="76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31" name="Shape 1176">
            <a:extLst>
              <a:ext uri="{FF2B5EF4-FFF2-40B4-BE49-F238E27FC236}">
                <a16:creationId xmlns:a16="http://schemas.microsoft.com/office/drawing/2014/main" id="{F84F18FF-4659-4255-BEB6-0957E6DF43FB}"/>
              </a:ext>
            </a:extLst>
          </p:cNvPr>
          <p:cNvSpPr txBox="1">
            <a:spLocks/>
          </p:cNvSpPr>
          <p:nvPr/>
        </p:nvSpPr>
        <p:spPr>
          <a:xfrm>
            <a:off x="1832668" y="5611318"/>
            <a:ext cx="3851483" cy="76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32" name="Shape 1176">
            <a:extLst>
              <a:ext uri="{FF2B5EF4-FFF2-40B4-BE49-F238E27FC236}">
                <a16:creationId xmlns:a16="http://schemas.microsoft.com/office/drawing/2014/main" id="{1C56F09B-0810-4696-8732-732447108D7C}"/>
              </a:ext>
            </a:extLst>
          </p:cNvPr>
          <p:cNvSpPr txBox="1">
            <a:spLocks/>
          </p:cNvSpPr>
          <p:nvPr/>
        </p:nvSpPr>
        <p:spPr>
          <a:xfrm>
            <a:off x="7273717" y="4266856"/>
            <a:ext cx="3851483" cy="76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33" name="Shape 1176">
            <a:extLst>
              <a:ext uri="{FF2B5EF4-FFF2-40B4-BE49-F238E27FC236}">
                <a16:creationId xmlns:a16="http://schemas.microsoft.com/office/drawing/2014/main" id="{96736B48-9AAF-401F-B9B2-D2D86D124D01}"/>
              </a:ext>
            </a:extLst>
          </p:cNvPr>
          <p:cNvSpPr txBox="1">
            <a:spLocks/>
          </p:cNvSpPr>
          <p:nvPr/>
        </p:nvSpPr>
        <p:spPr>
          <a:xfrm>
            <a:off x="7334042" y="5573562"/>
            <a:ext cx="3851483" cy="7620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spTree>
    <p:extLst>
      <p:ext uri="{BB962C8B-B14F-4D97-AF65-F5344CB8AC3E}">
        <p14:creationId xmlns:p14="http://schemas.microsoft.com/office/powerpoint/2010/main" val="115532517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997777" y="4472630"/>
            <a:ext cx="4457700" cy="706437"/>
          </a:xfrm>
          <a:prstGeom prst="rect">
            <a:avLst/>
          </a:prstGeom>
        </p:spPr>
        <p:txBody>
          <a:bodyPr>
            <a:normAutofit fontScale="90000"/>
          </a:bodyPr>
          <a:lstStyle/>
          <a:p>
            <a:pPr algn="ctr"/>
            <a:r>
              <a:rPr lang="en-US" altLang="zh-CN" sz="3600" dirty="0">
                <a:solidFill>
                  <a:schemeClr val="bg1"/>
                </a:solidFill>
                <a:latin typeface="+mn-lt"/>
                <a:ea typeface="+mn-ea"/>
                <a:cs typeface="+mn-ea"/>
                <a:sym typeface="+mn-lt"/>
              </a:rPr>
              <a:t>Products and services</a:t>
            </a:r>
            <a:endParaRPr lang="zh-CN" altLang="en-US" sz="3600" dirty="0">
              <a:solidFill>
                <a:schemeClr val="bg1"/>
              </a:solidFill>
              <a:latin typeface="+mn-lt"/>
              <a:ea typeface="+mn-ea"/>
              <a:cs typeface="+mn-ea"/>
              <a:sym typeface="+mn-lt"/>
            </a:endParaRP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产品与服务</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04</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224320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1178"/>
                                        </p:tgtEl>
                                        <p:attrNameLst>
                                          <p:attrName>style.visibility</p:attrName>
                                        </p:attrNameLst>
                                      </p:cBhvr>
                                      <p:to>
                                        <p:strVal val="visible"/>
                                      </p:to>
                                    </p:set>
                                    <p:animEffect transition="in" filter="barn(outVertical)">
                                      <p:cBhvr>
                                        <p:cTn id="13" dur="500"/>
                                        <p:tgtEl>
                                          <p:spTgt spid="1178"/>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outVertical)">
                                      <p:cBhvr>
                                        <p:cTn id="16" dur="500"/>
                                        <p:tgtEl>
                                          <p:spTgt spid="5"/>
                                        </p:tgtEl>
                                      </p:cBhvr>
                                    </p:animEffect>
                                  </p:childTnLst>
                                </p:cTn>
                              </p:par>
                              <p:par>
                                <p:cTn id="17" presetID="16" presetClass="entr" presetSubtype="37" fill="hold" grpId="0" nodeType="withEffect">
                                  <p:stCondLst>
                                    <p:cond delay="0"/>
                                  </p:stCondLst>
                                  <p:childTnLst>
                                    <p:set>
                                      <p:cBhvr>
                                        <p:cTn id="18" dur="1" fill="hold">
                                          <p:stCondLst>
                                            <p:cond delay="0"/>
                                          </p:stCondLst>
                                        </p:cTn>
                                        <p:tgtEl>
                                          <p:spTgt spid="1175"/>
                                        </p:tgtEl>
                                        <p:attrNameLst>
                                          <p:attrName>style.visibility</p:attrName>
                                        </p:attrNameLst>
                                      </p:cBhvr>
                                      <p:to>
                                        <p:strVal val="visible"/>
                                      </p:to>
                                    </p:set>
                                    <p:animEffect transition="in" filter="barn(outVertical)">
                                      <p:cBhvr>
                                        <p:cTn id="19"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9CC13DDA-0195-4BFC-B63F-F23FF528DE8F}"/>
              </a:ext>
            </a:extLst>
          </p:cNvPr>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 name="Picture Placeholder 2"/>
          <p:cNvPicPr>
            <a:picLocks noGrp="1" noChangeAspect="1"/>
          </p:cNvPicPr>
          <p:nvPr>
            <p:ph type="pic" sz="quarter" idx="15"/>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24097" b="24097"/>
          <a:stretch>
            <a:fillRect/>
          </a:stretch>
        </p:blipFill>
        <p:spPr/>
      </p:pic>
      <p:sp>
        <p:nvSpPr>
          <p:cNvPr id="21" name="Rectangle 20"/>
          <p:cNvSpPr/>
          <p:nvPr/>
        </p:nvSpPr>
        <p:spPr>
          <a:xfrm>
            <a:off x="0" y="1498600"/>
            <a:ext cx="12192000" cy="3568700"/>
          </a:xfrm>
          <a:prstGeom prst="rect">
            <a:avLst/>
          </a:prstGeom>
          <a:solidFill>
            <a:srgbClr val="0F8F86">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400" dirty="0">
              <a:cs typeface="+mn-ea"/>
              <a:sym typeface="+mn-lt"/>
            </a:endParaRPr>
          </a:p>
        </p:txBody>
      </p:sp>
      <p:sp>
        <p:nvSpPr>
          <p:cNvPr id="55" name="TextBox 54"/>
          <p:cNvSpPr txBox="1"/>
          <p:nvPr/>
        </p:nvSpPr>
        <p:spPr>
          <a:xfrm>
            <a:off x="965200" y="3396716"/>
            <a:ext cx="2082800" cy="1631216"/>
          </a:xfrm>
          <a:prstGeom prst="rect">
            <a:avLst/>
          </a:prstGeom>
          <a:noFill/>
        </p:spPr>
        <p:txBody>
          <a:bodyPr wrap="square" lIns="0" tIns="0" rIns="0" bIns="0" rtlCol="0">
            <a:spAutoFit/>
          </a:bodyPr>
          <a:lstStyle/>
          <a:p>
            <a:pPr algn="ctr"/>
            <a:r>
              <a:rPr lang="zh-CN" altLang="en-US" dirty="0">
                <a:solidFill>
                  <a:schemeClr val="bg1"/>
                </a:solidFill>
                <a:cs typeface="+mn-ea"/>
                <a:sym typeface="+mn-lt"/>
              </a:rPr>
              <a:t>在此输入小标题内容</a:t>
            </a:r>
            <a:endParaRPr lang="en-US" altLang="zh-CN" dirty="0">
              <a:solidFill>
                <a:schemeClr val="bg1"/>
              </a:solidFill>
              <a:cs typeface="+mn-ea"/>
              <a:sym typeface="+mn-lt"/>
            </a:endParaRPr>
          </a:p>
          <a:p>
            <a:pPr algn="ctr"/>
            <a:endParaRPr lang="zh-CN" altLang="en-US" dirty="0">
              <a:solidFill>
                <a:schemeClr val="bg1"/>
              </a:solidFill>
              <a:cs typeface="+mn-ea"/>
              <a:sym typeface="+mn-lt"/>
            </a:endParaRPr>
          </a:p>
          <a:p>
            <a:pPr algn="ctr"/>
            <a:r>
              <a:rPr lang="en-US" sz="1400" dirty="0">
                <a:solidFill>
                  <a:schemeClr val="bg1"/>
                </a:solidFill>
                <a:cs typeface="+mn-ea"/>
                <a:sym typeface="+mn-lt"/>
              </a:rPr>
              <a:t>simply dummy text of the printing and typesetting industry. Lorem Ipsum has been the industry's</a:t>
            </a:r>
            <a:br>
              <a:rPr lang="en-US" sz="1400" dirty="0">
                <a:solidFill>
                  <a:schemeClr val="bg1"/>
                </a:solidFill>
                <a:cs typeface="+mn-ea"/>
                <a:sym typeface="+mn-lt"/>
              </a:rPr>
            </a:br>
            <a:r>
              <a:rPr lang="en-US" sz="1400" dirty="0">
                <a:solidFill>
                  <a:schemeClr val="bg1"/>
                </a:solidFill>
                <a:cs typeface="+mn-ea"/>
                <a:sym typeface="+mn-lt"/>
              </a:rPr>
              <a:t> standard</a:t>
            </a:r>
          </a:p>
        </p:txBody>
      </p:sp>
      <p:sp>
        <p:nvSpPr>
          <p:cNvPr id="58" name="TextBox 57"/>
          <p:cNvSpPr txBox="1"/>
          <p:nvPr/>
        </p:nvSpPr>
        <p:spPr>
          <a:xfrm>
            <a:off x="3725333" y="3396716"/>
            <a:ext cx="2082800" cy="1661993"/>
          </a:xfrm>
          <a:prstGeom prst="rect">
            <a:avLst/>
          </a:prstGeom>
          <a:noFill/>
        </p:spPr>
        <p:txBody>
          <a:bodyPr wrap="square" lIns="0" tIns="0" rIns="0" bIns="0" rtlCol="0">
            <a:spAutoFit/>
          </a:bodyPr>
          <a:lstStyle/>
          <a:p>
            <a:pPr algn="ctr"/>
            <a:r>
              <a:rPr lang="zh-CN" altLang="en-US" dirty="0">
                <a:solidFill>
                  <a:schemeClr val="bg1"/>
                </a:solidFill>
                <a:cs typeface="+mn-ea"/>
                <a:sym typeface="+mn-lt"/>
              </a:rPr>
              <a:t>在此输入小标题内容</a:t>
            </a:r>
            <a:endParaRPr lang="en-US" altLang="zh-CN" dirty="0">
              <a:solidFill>
                <a:schemeClr val="bg1"/>
              </a:solidFill>
              <a:cs typeface="+mn-ea"/>
              <a:sym typeface="+mn-lt"/>
            </a:endParaRPr>
          </a:p>
          <a:p>
            <a:pPr algn="ctr"/>
            <a:endParaRPr lang="zh-CN" altLang="en-US" sz="2000" dirty="0">
              <a:solidFill>
                <a:schemeClr val="bg1"/>
              </a:solidFill>
              <a:cs typeface="+mn-ea"/>
              <a:sym typeface="+mn-lt"/>
            </a:endParaRPr>
          </a:p>
          <a:p>
            <a:pPr algn="ctr"/>
            <a:r>
              <a:rPr lang="en-US" sz="1400" dirty="0">
                <a:solidFill>
                  <a:schemeClr val="bg1"/>
                </a:solidFill>
                <a:cs typeface="+mn-ea"/>
                <a:sym typeface="+mn-lt"/>
              </a:rPr>
              <a:t>simply dummy text of the printing and typesetting industry. Lorem Ipsum has been the industry's</a:t>
            </a:r>
            <a:br>
              <a:rPr lang="en-US" sz="1400" dirty="0">
                <a:solidFill>
                  <a:schemeClr val="bg1"/>
                </a:solidFill>
                <a:cs typeface="+mn-ea"/>
                <a:sym typeface="+mn-lt"/>
              </a:rPr>
            </a:br>
            <a:r>
              <a:rPr lang="en-US" sz="1400" dirty="0">
                <a:solidFill>
                  <a:schemeClr val="bg1"/>
                </a:solidFill>
                <a:cs typeface="+mn-ea"/>
                <a:sym typeface="+mn-lt"/>
              </a:rPr>
              <a:t> standard</a:t>
            </a:r>
          </a:p>
        </p:txBody>
      </p:sp>
      <p:sp>
        <p:nvSpPr>
          <p:cNvPr id="59" name="TextBox 58"/>
          <p:cNvSpPr txBox="1"/>
          <p:nvPr/>
        </p:nvSpPr>
        <p:spPr>
          <a:xfrm>
            <a:off x="6485467" y="3396716"/>
            <a:ext cx="2082800" cy="1661993"/>
          </a:xfrm>
          <a:prstGeom prst="rect">
            <a:avLst/>
          </a:prstGeom>
          <a:noFill/>
        </p:spPr>
        <p:txBody>
          <a:bodyPr wrap="square" lIns="0" tIns="0" rIns="0" bIns="0" rtlCol="0">
            <a:spAutoFit/>
          </a:bodyPr>
          <a:lstStyle/>
          <a:p>
            <a:pPr algn="ctr"/>
            <a:r>
              <a:rPr lang="zh-CN" altLang="en-US" dirty="0">
                <a:solidFill>
                  <a:schemeClr val="bg1"/>
                </a:solidFill>
                <a:cs typeface="+mn-ea"/>
                <a:sym typeface="+mn-lt"/>
              </a:rPr>
              <a:t>在此输入小标题内容</a:t>
            </a:r>
            <a:endParaRPr lang="en-US" altLang="zh-CN" dirty="0">
              <a:solidFill>
                <a:schemeClr val="bg1"/>
              </a:solidFill>
              <a:cs typeface="+mn-ea"/>
              <a:sym typeface="+mn-lt"/>
            </a:endParaRPr>
          </a:p>
          <a:p>
            <a:pPr algn="ctr"/>
            <a:endParaRPr lang="zh-CN" altLang="en-US" sz="2000" dirty="0">
              <a:solidFill>
                <a:schemeClr val="bg1"/>
              </a:solidFill>
              <a:cs typeface="+mn-ea"/>
              <a:sym typeface="+mn-lt"/>
            </a:endParaRPr>
          </a:p>
          <a:p>
            <a:pPr algn="ctr"/>
            <a:r>
              <a:rPr lang="en-US" sz="1400" dirty="0">
                <a:solidFill>
                  <a:schemeClr val="bg1"/>
                </a:solidFill>
                <a:cs typeface="+mn-ea"/>
                <a:sym typeface="+mn-lt"/>
              </a:rPr>
              <a:t>simply dummy text of the printing and typesetting industry. Lorem Ipsum has been the industry's</a:t>
            </a:r>
            <a:br>
              <a:rPr lang="en-US" sz="1400" dirty="0">
                <a:solidFill>
                  <a:schemeClr val="bg1"/>
                </a:solidFill>
                <a:cs typeface="+mn-ea"/>
                <a:sym typeface="+mn-lt"/>
              </a:rPr>
            </a:br>
            <a:r>
              <a:rPr lang="en-US" sz="1400" dirty="0">
                <a:solidFill>
                  <a:schemeClr val="bg1"/>
                </a:solidFill>
                <a:cs typeface="+mn-ea"/>
                <a:sym typeface="+mn-lt"/>
              </a:rPr>
              <a:t> standard</a:t>
            </a:r>
          </a:p>
        </p:txBody>
      </p:sp>
      <p:sp>
        <p:nvSpPr>
          <p:cNvPr id="60" name="TextBox 59"/>
          <p:cNvSpPr txBox="1"/>
          <p:nvPr/>
        </p:nvSpPr>
        <p:spPr>
          <a:xfrm>
            <a:off x="9245600" y="3396716"/>
            <a:ext cx="2082800" cy="1661993"/>
          </a:xfrm>
          <a:prstGeom prst="rect">
            <a:avLst/>
          </a:prstGeom>
          <a:noFill/>
        </p:spPr>
        <p:txBody>
          <a:bodyPr wrap="square" lIns="0" tIns="0" rIns="0" bIns="0" rtlCol="0">
            <a:spAutoFit/>
          </a:bodyPr>
          <a:lstStyle/>
          <a:p>
            <a:pPr algn="ctr"/>
            <a:r>
              <a:rPr lang="zh-CN" altLang="en-US" dirty="0">
                <a:solidFill>
                  <a:schemeClr val="bg1"/>
                </a:solidFill>
                <a:cs typeface="+mn-ea"/>
                <a:sym typeface="+mn-lt"/>
              </a:rPr>
              <a:t>在此输入小标题内容</a:t>
            </a:r>
            <a:endParaRPr lang="en-US" altLang="zh-CN" dirty="0">
              <a:solidFill>
                <a:schemeClr val="bg1"/>
              </a:solidFill>
              <a:cs typeface="+mn-ea"/>
              <a:sym typeface="+mn-lt"/>
            </a:endParaRPr>
          </a:p>
          <a:p>
            <a:pPr algn="ctr"/>
            <a:endParaRPr lang="zh-CN" altLang="en-US" sz="2000" dirty="0">
              <a:solidFill>
                <a:schemeClr val="bg1"/>
              </a:solidFill>
              <a:cs typeface="+mn-ea"/>
              <a:sym typeface="+mn-lt"/>
            </a:endParaRPr>
          </a:p>
          <a:p>
            <a:pPr algn="ctr"/>
            <a:r>
              <a:rPr lang="en-US" sz="1400" dirty="0">
                <a:solidFill>
                  <a:schemeClr val="bg1"/>
                </a:solidFill>
                <a:cs typeface="+mn-ea"/>
                <a:sym typeface="+mn-lt"/>
              </a:rPr>
              <a:t>simply dummy text of the printing and typesetting industry. Lorem Ipsum has been the industry's</a:t>
            </a:r>
            <a:br>
              <a:rPr lang="en-US" sz="1400" dirty="0">
                <a:solidFill>
                  <a:schemeClr val="bg1"/>
                </a:solidFill>
                <a:cs typeface="+mn-ea"/>
                <a:sym typeface="+mn-lt"/>
              </a:rPr>
            </a:br>
            <a:r>
              <a:rPr lang="en-US" sz="1400" dirty="0">
                <a:solidFill>
                  <a:schemeClr val="bg1"/>
                </a:solidFill>
                <a:cs typeface="+mn-ea"/>
                <a:sym typeface="+mn-lt"/>
              </a:rPr>
              <a:t> standard</a:t>
            </a:r>
          </a:p>
        </p:txBody>
      </p:sp>
      <p:sp>
        <p:nvSpPr>
          <p:cNvPr id="62" name="Oval 61"/>
          <p:cNvSpPr/>
          <p:nvPr/>
        </p:nvSpPr>
        <p:spPr>
          <a:xfrm>
            <a:off x="9641394" y="2040807"/>
            <a:ext cx="1291213" cy="129121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4" name="Freeform 150"/>
          <p:cNvSpPr>
            <a:spLocks noEditPoints="1"/>
          </p:cNvSpPr>
          <p:nvPr/>
        </p:nvSpPr>
        <p:spPr bwMode="auto">
          <a:xfrm>
            <a:off x="10024534" y="2423947"/>
            <a:ext cx="524933" cy="524933"/>
          </a:xfrm>
          <a:custGeom>
            <a:avLst/>
            <a:gdLst/>
            <a:ahLst/>
            <a:cxnLst>
              <a:cxn ang="0">
                <a:pos x="244" y="256"/>
              </a:cxn>
              <a:cxn ang="0">
                <a:pos x="12" y="256"/>
              </a:cxn>
              <a:cxn ang="0">
                <a:pos x="0" y="244"/>
              </a:cxn>
              <a:cxn ang="0">
                <a:pos x="0" y="44"/>
              </a:cxn>
              <a:cxn ang="0">
                <a:pos x="12" y="32"/>
              </a:cxn>
              <a:cxn ang="0">
                <a:pos x="36" y="32"/>
              </a:cxn>
              <a:cxn ang="0">
                <a:pos x="36" y="44"/>
              </a:cxn>
              <a:cxn ang="0">
                <a:pos x="64" y="72"/>
              </a:cxn>
              <a:cxn ang="0">
                <a:pos x="92" y="44"/>
              </a:cxn>
              <a:cxn ang="0">
                <a:pos x="92" y="32"/>
              </a:cxn>
              <a:cxn ang="0">
                <a:pos x="164" y="32"/>
              </a:cxn>
              <a:cxn ang="0">
                <a:pos x="164" y="44"/>
              </a:cxn>
              <a:cxn ang="0">
                <a:pos x="192" y="72"/>
              </a:cxn>
              <a:cxn ang="0">
                <a:pos x="220" y="44"/>
              </a:cxn>
              <a:cxn ang="0">
                <a:pos x="220" y="32"/>
              </a:cxn>
              <a:cxn ang="0">
                <a:pos x="244" y="32"/>
              </a:cxn>
              <a:cxn ang="0">
                <a:pos x="256" y="44"/>
              </a:cxn>
              <a:cxn ang="0">
                <a:pos x="256" y="244"/>
              </a:cxn>
              <a:cxn ang="0">
                <a:pos x="244" y="256"/>
              </a:cxn>
              <a:cxn ang="0">
                <a:pos x="232" y="96"/>
              </a:cxn>
              <a:cxn ang="0">
                <a:pos x="24" y="96"/>
              </a:cxn>
              <a:cxn ang="0">
                <a:pos x="24" y="232"/>
              </a:cxn>
              <a:cxn ang="0">
                <a:pos x="232" y="232"/>
              </a:cxn>
              <a:cxn ang="0">
                <a:pos x="232" y="96"/>
              </a:cxn>
              <a:cxn ang="0">
                <a:pos x="88" y="152"/>
              </a:cxn>
              <a:cxn ang="0">
                <a:pos x="96" y="156"/>
              </a:cxn>
              <a:cxn ang="0">
                <a:pos x="116" y="175"/>
              </a:cxn>
              <a:cxn ang="0">
                <a:pos x="164" y="128"/>
              </a:cxn>
              <a:cxn ang="0">
                <a:pos x="172" y="124"/>
              </a:cxn>
              <a:cxn ang="0">
                <a:pos x="184" y="136"/>
              </a:cxn>
              <a:cxn ang="0">
                <a:pos x="180" y="144"/>
              </a:cxn>
              <a:cxn ang="0">
                <a:pos x="124" y="200"/>
              </a:cxn>
              <a:cxn ang="0">
                <a:pos x="116" y="204"/>
              </a:cxn>
              <a:cxn ang="0">
                <a:pos x="108" y="200"/>
              </a:cxn>
              <a:cxn ang="0">
                <a:pos x="80" y="172"/>
              </a:cxn>
              <a:cxn ang="0">
                <a:pos x="76" y="164"/>
              </a:cxn>
              <a:cxn ang="0">
                <a:pos x="88" y="152"/>
              </a:cxn>
              <a:cxn ang="0">
                <a:pos x="192" y="56"/>
              </a:cxn>
              <a:cxn ang="0">
                <a:pos x="180" y="44"/>
              </a:cxn>
              <a:cxn ang="0">
                <a:pos x="180" y="12"/>
              </a:cxn>
              <a:cxn ang="0">
                <a:pos x="192" y="0"/>
              </a:cxn>
              <a:cxn ang="0">
                <a:pos x="204" y="12"/>
              </a:cxn>
              <a:cxn ang="0">
                <a:pos x="204" y="44"/>
              </a:cxn>
              <a:cxn ang="0">
                <a:pos x="192" y="56"/>
              </a:cxn>
              <a:cxn ang="0">
                <a:pos x="64" y="56"/>
              </a:cxn>
              <a:cxn ang="0">
                <a:pos x="52" y="44"/>
              </a:cxn>
              <a:cxn ang="0">
                <a:pos x="52" y="12"/>
              </a:cxn>
              <a:cxn ang="0">
                <a:pos x="64" y="0"/>
              </a:cxn>
              <a:cxn ang="0">
                <a:pos x="76" y="12"/>
              </a:cxn>
              <a:cxn ang="0">
                <a:pos x="76" y="44"/>
              </a:cxn>
              <a:cxn ang="0">
                <a:pos x="64" y="56"/>
              </a:cxn>
            </a:cxnLst>
            <a:rect l="0" t="0" r="r" b="b"/>
            <a:pathLst>
              <a:path w="256" h="256">
                <a:moveTo>
                  <a:pt x="244" y="256"/>
                </a:moveTo>
                <a:cubicBezTo>
                  <a:pt x="12" y="256"/>
                  <a:pt x="12" y="256"/>
                  <a:pt x="12" y="256"/>
                </a:cubicBezTo>
                <a:cubicBezTo>
                  <a:pt x="5" y="256"/>
                  <a:pt x="0" y="251"/>
                  <a:pt x="0" y="244"/>
                </a:cubicBezTo>
                <a:cubicBezTo>
                  <a:pt x="0" y="44"/>
                  <a:pt x="0" y="44"/>
                  <a:pt x="0" y="44"/>
                </a:cubicBezTo>
                <a:cubicBezTo>
                  <a:pt x="0" y="37"/>
                  <a:pt x="5" y="32"/>
                  <a:pt x="12" y="32"/>
                </a:cubicBezTo>
                <a:cubicBezTo>
                  <a:pt x="36" y="32"/>
                  <a:pt x="36" y="32"/>
                  <a:pt x="36" y="32"/>
                </a:cubicBezTo>
                <a:cubicBezTo>
                  <a:pt x="36" y="44"/>
                  <a:pt x="36" y="44"/>
                  <a:pt x="36" y="44"/>
                </a:cubicBezTo>
                <a:cubicBezTo>
                  <a:pt x="36" y="59"/>
                  <a:pt x="49" y="72"/>
                  <a:pt x="64" y="72"/>
                </a:cubicBezTo>
                <a:cubicBezTo>
                  <a:pt x="79" y="72"/>
                  <a:pt x="92" y="59"/>
                  <a:pt x="92" y="44"/>
                </a:cubicBezTo>
                <a:cubicBezTo>
                  <a:pt x="92" y="32"/>
                  <a:pt x="92" y="32"/>
                  <a:pt x="92" y="32"/>
                </a:cubicBezTo>
                <a:cubicBezTo>
                  <a:pt x="164" y="32"/>
                  <a:pt x="164" y="32"/>
                  <a:pt x="164" y="32"/>
                </a:cubicBezTo>
                <a:cubicBezTo>
                  <a:pt x="164" y="44"/>
                  <a:pt x="164" y="44"/>
                  <a:pt x="164" y="44"/>
                </a:cubicBezTo>
                <a:cubicBezTo>
                  <a:pt x="164" y="59"/>
                  <a:pt x="177" y="72"/>
                  <a:pt x="192" y="72"/>
                </a:cubicBezTo>
                <a:cubicBezTo>
                  <a:pt x="207" y="72"/>
                  <a:pt x="220" y="59"/>
                  <a:pt x="220" y="44"/>
                </a:cubicBezTo>
                <a:cubicBezTo>
                  <a:pt x="220" y="32"/>
                  <a:pt x="220" y="32"/>
                  <a:pt x="220" y="32"/>
                </a:cubicBezTo>
                <a:cubicBezTo>
                  <a:pt x="244" y="32"/>
                  <a:pt x="244" y="32"/>
                  <a:pt x="244" y="32"/>
                </a:cubicBezTo>
                <a:cubicBezTo>
                  <a:pt x="251" y="32"/>
                  <a:pt x="256" y="37"/>
                  <a:pt x="256" y="44"/>
                </a:cubicBezTo>
                <a:cubicBezTo>
                  <a:pt x="256" y="244"/>
                  <a:pt x="256" y="244"/>
                  <a:pt x="256" y="244"/>
                </a:cubicBezTo>
                <a:cubicBezTo>
                  <a:pt x="256" y="251"/>
                  <a:pt x="251" y="256"/>
                  <a:pt x="244" y="256"/>
                </a:cubicBezTo>
                <a:moveTo>
                  <a:pt x="232" y="96"/>
                </a:moveTo>
                <a:cubicBezTo>
                  <a:pt x="24" y="96"/>
                  <a:pt x="24" y="96"/>
                  <a:pt x="24" y="96"/>
                </a:cubicBezTo>
                <a:cubicBezTo>
                  <a:pt x="24" y="232"/>
                  <a:pt x="24" y="232"/>
                  <a:pt x="24" y="232"/>
                </a:cubicBezTo>
                <a:cubicBezTo>
                  <a:pt x="232" y="232"/>
                  <a:pt x="232" y="232"/>
                  <a:pt x="232" y="232"/>
                </a:cubicBezTo>
                <a:lnTo>
                  <a:pt x="232" y="96"/>
                </a:lnTo>
                <a:close/>
                <a:moveTo>
                  <a:pt x="88" y="152"/>
                </a:moveTo>
                <a:cubicBezTo>
                  <a:pt x="91" y="152"/>
                  <a:pt x="94" y="153"/>
                  <a:pt x="96" y="156"/>
                </a:cubicBezTo>
                <a:cubicBezTo>
                  <a:pt x="116" y="175"/>
                  <a:pt x="116" y="175"/>
                  <a:pt x="116" y="175"/>
                </a:cubicBezTo>
                <a:cubicBezTo>
                  <a:pt x="164" y="128"/>
                  <a:pt x="164" y="128"/>
                  <a:pt x="164" y="128"/>
                </a:cubicBezTo>
                <a:cubicBezTo>
                  <a:pt x="166" y="125"/>
                  <a:pt x="169" y="124"/>
                  <a:pt x="172" y="124"/>
                </a:cubicBezTo>
                <a:cubicBezTo>
                  <a:pt x="179" y="124"/>
                  <a:pt x="184" y="129"/>
                  <a:pt x="184" y="136"/>
                </a:cubicBezTo>
                <a:cubicBezTo>
                  <a:pt x="184" y="139"/>
                  <a:pt x="183" y="142"/>
                  <a:pt x="180" y="144"/>
                </a:cubicBezTo>
                <a:cubicBezTo>
                  <a:pt x="124" y="200"/>
                  <a:pt x="124" y="200"/>
                  <a:pt x="124" y="200"/>
                </a:cubicBezTo>
                <a:cubicBezTo>
                  <a:pt x="122" y="203"/>
                  <a:pt x="119" y="204"/>
                  <a:pt x="116" y="204"/>
                </a:cubicBezTo>
                <a:cubicBezTo>
                  <a:pt x="113" y="204"/>
                  <a:pt x="110" y="203"/>
                  <a:pt x="108" y="200"/>
                </a:cubicBezTo>
                <a:cubicBezTo>
                  <a:pt x="80" y="172"/>
                  <a:pt x="80" y="172"/>
                  <a:pt x="80" y="172"/>
                </a:cubicBezTo>
                <a:cubicBezTo>
                  <a:pt x="77" y="170"/>
                  <a:pt x="76" y="167"/>
                  <a:pt x="76" y="164"/>
                </a:cubicBezTo>
                <a:cubicBezTo>
                  <a:pt x="76" y="157"/>
                  <a:pt x="81" y="152"/>
                  <a:pt x="88" y="152"/>
                </a:cubicBezTo>
                <a:moveTo>
                  <a:pt x="192" y="56"/>
                </a:moveTo>
                <a:cubicBezTo>
                  <a:pt x="185" y="56"/>
                  <a:pt x="180" y="51"/>
                  <a:pt x="180" y="44"/>
                </a:cubicBezTo>
                <a:cubicBezTo>
                  <a:pt x="180" y="12"/>
                  <a:pt x="180" y="12"/>
                  <a:pt x="180" y="12"/>
                </a:cubicBezTo>
                <a:cubicBezTo>
                  <a:pt x="180" y="5"/>
                  <a:pt x="185" y="0"/>
                  <a:pt x="192" y="0"/>
                </a:cubicBezTo>
                <a:cubicBezTo>
                  <a:pt x="199" y="0"/>
                  <a:pt x="204" y="5"/>
                  <a:pt x="204" y="12"/>
                </a:cubicBezTo>
                <a:cubicBezTo>
                  <a:pt x="204" y="44"/>
                  <a:pt x="204" y="44"/>
                  <a:pt x="204" y="44"/>
                </a:cubicBezTo>
                <a:cubicBezTo>
                  <a:pt x="204" y="51"/>
                  <a:pt x="199" y="56"/>
                  <a:pt x="192" y="56"/>
                </a:cubicBezTo>
                <a:moveTo>
                  <a:pt x="64" y="56"/>
                </a:moveTo>
                <a:cubicBezTo>
                  <a:pt x="57" y="56"/>
                  <a:pt x="52" y="51"/>
                  <a:pt x="52" y="44"/>
                </a:cubicBezTo>
                <a:cubicBezTo>
                  <a:pt x="52" y="12"/>
                  <a:pt x="52" y="12"/>
                  <a:pt x="52" y="12"/>
                </a:cubicBezTo>
                <a:cubicBezTo>
                  <a:pt x="52" y="5"/>
                  <a:pt x="57" y="0"/>
                  <a:pt x="64" y="0"/>
                </a:cubicBezTo>
                <a:cubicBezTo>
                  <a:pt x="71" y="0"/>
                  <a:pt x="76" y="5"/>
                  <a:pt x="76" y="12"/>
                </a:cubicBezTo>
                <a:cubicBezTo>
                  <a:pt x="76" y="44"/>
                  <a:pt x="76" y="44"/>
                  <a:pt x="76" y="44"/>
                </a:cubicBezTo>
                <a:cubicBezTo>
                  <a:pt x="76" y="51"/>
                  <a:pt x="71" y="56"/>
                  <a:pt x="64" y="56"/>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sp>
        <p:nvSpPr>
          <p:cNvPr id="66" name="Oval 65"/>
          <p:cNvSpPr/>
          <p:nvPr/>
        </p:nvSpPr>
        <p:spPr>
          <a:xfrm>
            <a:off x="4121127" y="2040807"/>
            <a:ext cx="1291213" cy="129121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68" name="Freeform 179"/>
          <p:cNvSpPr>
            <a:spLocks noEditPoints="1"/>
          </p:cNvSpPr>
          <p:nvPr/>
        </p:nvSpPr>
        <p:spPr bwMode="auto">
          <a:xfrm>
            <a:off x="4504267" y="2422908"/>
            <a:ext cx="524933" cy="527011"/>
          </a:xfrm>
          <a:custGeom>
            <a:avLst/>
            <a:gdLst/>
            <a:ahLst/>
            <a:cxnLst>
              <a:cxn ang="0">
                <a:pos x="140" y="116"/>
              </a:cxn>
              <a:cxn ang="0">
                <a:pos x="140" y="0"/>
              </a:cxn>
              <a:cxn ang="0">
                <a:pos x="256" y="116"/>
              </a:cxn>
              <a:cxn ang="0">
                <a:pos x="140" y="116"/>
              </a:cxn>
              <a:cxn ang="0">
                <a:pos x="116" y="256"/>
              </a:cxn>
              <a:cxn ang="0">
                <a:pos x="0" y="140"/>
              </a:cxn>
              <a:cxn ang="0">
                <a:pos x="116" y="24"/>
              </a:cxn>
              <a:cxn ang="0">
                <a:pos x="116" y="140"/>
              </a:cxn>
              <a:cxn ang="0">
                <a:pos x="232" y="140"/>
              </a:cxn>
              <a:cxn ang="0">
                <a:pos x="116" y="256"/>
              </a:cxn>
            </a:cxnLst>
            <a:rect l="0" t="0" r="r" b="b"/>
            <a:pathLst>
              <a:path w="256" h="256">
                <a:moveTo>
                  <a:pt x="140" y="116"/>
                </a:moveTo>
                <a:cubicBezTo>
                  <a:pt x="140" y="0"/>
                  <a:pt x="140" y="0"/>
                  <a:pt x="140" y="0"/>
                </a:cubicBezTo>
                <a:cubicBezTo>
                  <a:pt x="204" y="0"/>
                  <a:pt x="256" y="52"/>
                  <a:pt x="256" y="116"/>
                </a:cubicBezTo>
                <a:lnTo>
                  <a:pt x="140" y="116"/>
                </a:lnTo>
                <a:close/>
                <a:moveTo>
                  <a:pt x="116" y="256"/>
                </a:moveTo>
                <a:cubicBezTo>
                  <a:pt x="52" y="256"/>
                  <a:pt x="0" y="204"/>
                  <a:pt x="0" y="140"/>
                </a:cubicBezTo>
                <a:cubicBezTo>
                  <a:pt x="0" y="76"/>
                  <a:pt x="52" y="24"/>
                  <a:pt x="116" y="24"/>
                </a:cubicBezTo>
                <a:cubicBezTo>
                  <a:pt x="116" y="140"/>
                  <a:pt x="116" y="140"/>
                  <a:pt x="116" y="140"/>
                </a:cubicBezTo>
                <a:cubicBezTo>
                  <a:pt x="232" y="140"/>
                  <a:pt x="232" y="140"/>
                  <a:pt x="232" y="140"/>
                </a:cubicBezTo>
                <a:cubicBezTo>
                  <a:pt x="232" y="204"/>
                  <a:pt x="180" y="256"/>
                  <a:pt x="116" y="256"/>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sp>
        <p:nvSpPr>
          <p:cNvPr id="70" name="Oval 69"/>
          <p:cNvSpPr/>
          <p:nvPr/>
        </p:nvSpPr>
        <p:spPr>
          <a:xfrm>
            <a:off x="1360994" y="2040807"/>
            <a:ext cx="1291213" cy="129121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72" name="Freeform 191"/>
          <p:cNvSpPr>
            <a:spLocks/>
          </p:cNvSpPr>
          <p:nvPr/>
        </p:nvSpPr>
        <p:spPr bwMode="auto">
          <a:xfrm>
            <a:off x="1744134" y="2432279"/>
            <a:ext cx="524933" cy="508269"/>
          </a:xfrm>
          <a:custGeom>
            <a:avLst/>
            <a:gdLst/>
            <a:ahLst/>
            <a:cxnLst>
              <a:cxn ang="0">
                <a:pos x="256" y="236"/>
              </a:cxn>
              <a:cxn ang="0">
                <a:pos x="256" y="236"/>
              </a:cxn>
              <a:cxn ang="0">
                <a:pos x="244" y="248"/>
              </a:cxn>
              <a:cxn ang="0">
                <a:pos x="12" y="248"/>
              </a:cxn>
              <a:cxn ang="0">
                <a:pos x="0" y="236"/>
              </a:cxn>
              <a:cxn ang="0">
                <a:pos x="0" y="236"/>
              </a:cxn>
              <a:cxn ang="0">
                <a:pos x="0" y="236"/>
              </a:cxn>
              <a:cxn ang="0">
                <a:pos x="32" y="176"/>
              </a:cxn>
              <a:cxn ang="0">
                <a:pos x="69" y="164"/>
              </a:cxn>
              <a:cxn ang="0">
                <a:pos x="100" y="150"/>
              </a:cxn>
              <a:cxn ang="0">
                <a:pos x="100" y="127"/>
              </a:cxn>
              <a:cxn ang="0">
                <a:pos x="88" y="97"/>
              </a:cxn>
              <a:cxn ang="0">
                <a:pos x="80" y="85"/>
              </a:cxn>
              <a:cxn ang="0">
                <a:pos x="84" y="65"/>
              </a:cxn>
              <a:cxn ang="0">
                <a:pos x="82" y="39"/>
              </a:cxn>
              <a:cxn ang="0">
                <a:pos x="128" y="0"/>
              </a:cxn>
              <a:cxn ang="0">
                <a:pos x="175" y="39"/>
              </a:cxn>
              <a:cxn ang="0">
                <a:pos x="172" y="65"/>
              </a:cxn>
              <a:cxn ang="0">
                <a:pos x="176" y="85"/>
              </a:cxn>
              <a:cxn ang="0">
                <a:pos x="168" y="97"/>
              </a:cxn>
              <a:cxn ang="0">
                <a:pos x="156" y="126"/>
              </a:cxn>
              <a:cxn ang="0">
                <a:pos x="156" y="150"/>
              </a:cxn>
              <a:cxn ang="0">
                <a:pos x="187" y="164"/>
              </a:cxn>
              <a:cxn ang="0">
                <a:pos x="224" y="176"/>
              </a:cxn>
              <a:cxn ang="0">
                <a:pos x="256" y="236"/>
              </a:cxn>
            </a:cxnLst>
            <a:rect l="0" t="0" r="r" b="b"/>
            <a:pathLst>
              <a:path w="256" h="248">
                <a:moveTo>
                  <a:pt x="256" y="236"/>
                </a:moveTo>
                <a:cubicBezTo>
                  <a:pt x="256" y="236"/>
                  <a:pt x="256" y="236"/>
                  <a:pt x="256" y="236"/>
                </a:cubicBezTo>
                <a:cubicBezTo>
                  <a:pt x="256" y="243"/>
                  <a:pt x="251" y="248"/>
                  <a:pt x="244" y="248"/>
                </a:cubicBezTo>
                <a:cubicBezTo>
                  <a:pt x="12" y="248"/>
                  <a:pt x="12" y="248"/>
                  <a:pt x="12" y="248"/>
                </a:cubicBezTo>
                <a:cubicBezTo>
                  <a:pt x="5" y="248"/>
                  <a:pt x="0" y="243"/>
                  <a:pt x="0" y="236"/>
                </a:cubicBezTo>
                <a:cubicBezTo>
                  <a:pt x="0" y="236"/>
                  <a:pt x="0" y="236"/>
                  <a:pt x="0" y="236"/>
                </a:cubicBezTo>
                <a:cubicBezTo>
                  <a:pt x="0" y="236"/>
                  <a:pt x="0" y="236"/>
                  <a:pt x="0" y="236"/>
                </a:cubicBezTo>
                <a:cubicBezTo>
                  <a:pt x="0" y="236"/>
                  <a:pt x="0" y="192"/>
                  <a:pt x="32" y="176"/>
                </a:cubicBezTo>
                <a:cubicBezTo>
                  <a:pt x="52" y="166"/>
                  <a:pt x="44" y="174"/>
                  <a:pt x="69" y="164"/>
                </a:cubicBezTo>
                <a:cubicBezTo>
                  <a:pt x="94" y="154"/>
                  <a:pt x="100" y="150"/>
                  <a:pt x="100" y="150"/>
                </a:cubicBezTo>
                <a:cubicBezTo>
                  <a:pt x="100" y="127"/>
                  <a:pt x="100" y="127"/>
                  <a:pt x="100" y="127"/>
                </a:cubicBezTo>
                <a:cubicBezTo>
                  <a:pt x="100" y="127"/>
                  <a:pt x="91" y="119"/>
                  <a:pt x="88" y="97"/>
                </a:cubicBezTo>
                <a:cubicBezTo>
                  <a:pt x="82" y="99"/>
                  <a:pt x="80" y="90"/>
                  <a:pt x="80" y="85"/>
                </a:cubicBezTo>
                <a:cubicBezTo>
                  <a:pt x="80" y="80"/>
                  <a:pt x="77" y="63"/>
                  <a:pt x="84" y="65"/>
                </a:cubicBezTo>
                <a:cubicBezTo>
                  <a:pt x="82" y="54"/>
                  <a:pt x="81" y="44"/>
                  <a:pt x="82" y="39"/>
                </a:cubicBezTo>
                <a:cubicBezTo>
                  <a:pt x="83" y="21"/>
                  <a:pt x="101" y="1"/>
                  <a:pt x="128" y="0"/>
                </a:cubicBezTo>
                <a:cubicBezTo>
                  <a:pt x="160" y="1"/>
                  <a:pt x="173" y="21"/>
                  <a:pt x="175" y="39"/>
                </a:cubicBezTo>
                <a:cubicBezTo>
                  <a:pt x="175" y="44"/>
                  <a:pt x="174" y="54"/>
                  <a:pt x="172" y="65"/>
                </a:cubicBezTo>
                <a:cubicBezTo>
                  <a:pt x="180" y="63"/>
                  <a:pt x="177" y="80"/>
                  <a:pt x="176" y="85"/>
                </a:cubicBezTo>
                <a:cubicBezTo>
                  <a:pt x="176" y="90"/>
                  <a:pt x="174" y="99"/>
                  <a:pt x="168" y="97"/>
                </a:cubicBezTo>
                <a:cubicBezTo>
                  <a:pt x="165" y="119"/>
                  <a:pt x="156" y="126"/>
                  <a:pt x="156" y="126"/>
                </a:cubicBezTo>
                <a:cubicBezTo>
                  <a:pt x="156" y="150"/>
                  <a:pt x="156" y="150"/>
                  <a:pt x="156" y="150"/>
                </a:cubicBezTo>
                <a:cubicBezTo>
                  <a:pt x="156" y="150"/>
                  <a:pt x="162" y="153"/>
                  <a:pt x="187" y="164"/>
                </a:cubicBezTo>
                <a:cubicBezTo>
                  <a:pt x="212" y="174"/>
                  <a:pt x="204" y="166"/>
                  <a:pt x="224" y="176"/>
                </a:cubicBezTo>
                <a:cubicBezTo>
                  <a:pt x="256" y="192"/>
                  <a:pt x="256" y="236"/>
                  <a:pt x="256" y="236"/>
                </a:cubicBez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sp>
        <p:nvSpPr>
          <p:cNvPr id="74" name="Oval 73"/>
          <p:cNvSpPr/>
          <p:nvPr/>
        </p:nvSpPr>
        <p:spPr>
          <a:xfrm>
            <a:off x="6881260" y="2040807"/>
            <a:ext cx="1291213" cy="1291213"/>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bg1"/>
              </a:solidFill>
              <a:cs typeface="+mn-ea"/>
              <a:sym typeface="+mn-lt"/>
            </a:endParaRPr>
          </a:p>
        </p:txBody>
      </p:sp>
      <p:sp>
        <p:nvSpPr>
          <p:cNvPr id="76" name="Freeform 221"/>
          <p:cNvSpPr>
            <a:spLocks noEditPoints="1"/>
          </p:cNvSpPr>
          <p:nvPr/>
        </p:nvSpPr>
        <p:spPr bwMode="auto">
          <a:xfrm>
            <a:off x="7330016" y="2423945"/>
            <a:ext cx="393701" cy="524936"/>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 ang="0">
                <a:pos x="96" y="128"/>
              </a:cxn>
              <a:cxn ang="0">
                <a:pos x="64" y="96"/>
              </a:cxn>
              <a:cxn ang="0">
                <a:pos x="96" y="64"/>
              </a:cxn>
              <a:cxn ang="0">
                <a:pos x="128" y="96"/>
              </a:cxn>
              <a:cxn ang="0">
                <a:pos x="96" y="128"/>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moveTo>
                  <a:pt x="96" y="128"/>
                </a:moveTo>
                <a:cubicBezTo>
                  <a:pt x="78" y="128"/>
                  <a:pt x="64" y="114"/>
                  <a:pt x="64" y="96"/>
                </a:cubicBezTo>
                <a:cubicBezTo>
                  <a:pt x="64" y="78"/>
                  <a:pt x="78" y="64"/>
                  <a:pt x="96" y="64"/>
                </a:cubicBezTo>
                <a:cubicBezTo>
                  <a:pt x="114" y="64"/>
                  <a:pt x="128" y="78"/>
                  <a:pt x="128" y="96"/>
                </a:cubicBezTo>
                <a:cubicBezTo>
                  <a:pt x="128" y="114"/>
                  <a:pt x="114" y="128"/>
                  <a:pt x="96" y="1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cs typeface="+mn-ea"/>
              <a:sym typeface="+mn-lt"/>
            </a:endParaRPr>
          </a:p>
        </p:txBody>
      </p:sp>
      <p:sp>
        <p:nvSpPr>
          <p:cNvPr id="77" name="Rectangle 76"/>
          <p:cNvSpPr/>
          <p:nvPr/>
        </p:nvSpPr>
        <p:spPr>
          <a:xfrm>
            <a:off x="2607062" y="5596807"/>
            <a:ext cx="7442989" cy="677108"/>
          </a:xfrm>
          <a:prstGeom prst="rect">
            <a:avLst/>
          </a:prstGeom>
        </p:spPr>
        <p:txBody>
          <a:bodyPr wrap="square" lIns="0" tIns="0" rIns="0" bIns="0">
            <a:spAutoFit/>
          </a:bodyPr>
          <a:lstStyle/>
          <a:p>
            <a:pPr algn="ctr"/>
            <a:r>
              <a:rPr lang="en-US" sz="1100" dirty="0">
                <a:solidFill>
                  <a:schemeClr val="bg1">
                    <a:lumMod val="50000"/>
                  </a:schemeClr>
                </a:solidFill>
                <a:cs typeface="+mn-ea"/>
                <a:sym typeface="+mn-lt"/>
              </a:rPr>
              <a:t>This text can replaced with your own text. All Phrases can replaced with your own This text can replaced with your own text. This text can replaced with your own text. simply dummy text of the </a:t>
            </a:r>
            <a:r>
              <a:rPr lang="en-US" sz="1100" b="1" i="1" dirty="0">
                <a:solidFill>
                  <a:schemeClr val="accent1"/>
                </a:solidFill>
                <a:cs typeface="+mn-ea"/>
                <a:sym typeface="+mn-lt"/>
              </a:rPr>
              <a:t>printing and typesetting industry. Lorem Ipsum has been the industry's standard dummy text ever since the 1500s, when an unknown printer took . This text can replaced with your own text</a:t>
            </a:r>
            <a:r>
              <a:rPr lang="en-US" sz="1100" dirty="0">
                <a:solidFill>
                  <a:schemeClr val="bg1">
                    <a:lumMod val="50000"/>
                  </a:schemeClr>
                </a:solidFill>
                <a:cs typeface="+mn-ea"/>
                <a:sym typeface="+mn-lt"/>
              </a:rPr>
              <a:t>. </a:t>
            </a:r>
          </a:p>
        </p:txBody>
      </p:sp>
      <p:grpSp>
        <p:nvGrpSpPr>
          <p:cNvPr id="22" name="组合 21">
            <a:extLst>
              <a:ext uri="{FF2B5EF4-FFF2-40B4-BE49-F238E27FC236}">
                <a16:creationId xmlns:a16="http://schemas.microsoft.com/office/drawing/2014/main" id="{320DF507-6898-4028-B6D6-96169B2C6911}"/>
              </a:ext>
            </a:extLst>
          </p:cNvPr>
          <p:cNvGrpSpPr/>
          <p:nvPr/>
        </p:nvGrpSpPr>
        <p:grpSpPr>
          <a:xfrm>
            <a:off x="0" y="142709"/>
            <a:ext cx="2266672" cy="716109"/>
            <a:chOff x="0" y="142709"/>
            <a:chExt cx="2266672" cy="716109"/>
          </a:xfrm>
        </p:grpSpPr>
        <p:sp>
          <p:nvSpPr>
            <p:cNvPr id="23" name="Shape 1178">
              <a:extLst>
                <a:ext uri="{FF2B5EF4-FFF2-40B4-BE49-F238E27FC236}">
                  <a16:creationId xmlns:a16="http://schemas.microsoft.com/office/drawing/2014/main" id="{E479A522-B27B-4EE5-A418-FEAC104D8141}"/>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产品与服务</a:t>
              </a:r>
            </a:p>
          </p:txBody>
        </p:sp>
        <p:sp>
          <p:nvSpPr>
            <p:cNvPr id="24" name="等腰三角形 23">
              <a:extLst>
                <a:ext uri="{FF2B5EF4-FFF2-40B4-BE49-F238E27FC236}">
                  <a16:creationId xmlns:a16="http://schemas.microsoft.com/office/drawing/2014/main" id="{48EF8AC6-70F9-4692-9FCC-7DFE232F28D2}"/>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3276836519"/>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750"/>
                                            <p:tgtEl>
                                              <p:spTgt spid="72"/>
                                            </p:tgtEl>
                                          </p:cBhvr>
                                        </p:animEffect>
                                        <p:anim calcmode="lin" valueType="num">
                                          <p:cBhvr>
                                            <p:cTn id="8" dur="750" fill="hold"/>
                                            <p:tgtEl>
                                              <p:spTgt spid="72"/>
                                            </p:tgtEl>
                                            <p:attrNameLst>
                                              <p:attrName>ppt_w</p:attrName>
                                            </p:attrNameLst>
                                          </p:cBhvr>
                                          <p:tavLst>
                                            <p:tav tm="0" fmla="#ppt_w*sin(2.5*pi*$)">
                                              <p:val>
                                                <p:fltVal val="0"/>
                                              </p:val>
                                            </p:tav>
                                            <p:tav tm="100000">
                                              <p:val>
                                                <p:fltVal val="1"/>
                                              </p:val>
                                            </p:tav>
                                          </p:tavLst>
                                        </p:anim>
                                        <p:anim calcmode="lin" valueType="num">
                                          <p:cBhvr>
                                            <p:cTn id="9" dur="750" fill="hold"/>
                                            <p:tgtEl>
                                              <p:spTgt spid="72"/>
                                            </p:tgtEl>
                                            <p:attrNameLst>
                                              <p:attrName>ppt_h</p:attrName>
                                            </p:attrNameLst>
                                          </p:cBhvr>
                                          <p:tavLst>
                                            <p:tav tm="0">
                                              <p:val>
                                                <p:strVal val="#ppt_h"/>
                                              </p:val>
                                            </p:tav>
                                            <p:tav tm="100000">
                                              <p:val>
                                                <p:strVal val="#ppt_h"/>
                                              </p:val>
                                            </p:tav>
                                          </p:tavLst>
                                        </p:anim>
                                      </p:childTnLst>
                                    </p:cTn>
                                  </p:par>
                                  <p:par>
                                    <p:cTn id="10" presetID="2" presetClass="entr" presetSubtype="4" accel="40000" fill="hold" grpId="0" nodeType="withEffect" p14:presetBounceEnd="20000">
                                      <p:stCondLst>
                                        <p:cond delay="0"/>
                                      </p:stCondLst>
                                      <p:childTnLst>
                                        <p:set>
                                          <p:cBhvr>
                                            <p:cTn id="11" dur="1" fill="hold">
                                              <p:stCondLst>
                                                <p:cond delay="0"/>
                                              </p:stCondLst>
                                            </p:cTn>
                                            <p:tgtEl>
                                              <p:spTgt spid="55"/>
                                            </p:tgtEl>
                                            <p:attrNameLst>
                                              <p:attrName>style.visibility</p:attrName>
                                            </p:attrNameLst>
                                          </p:cBhvr>
                                          <p:to>
                                            <p:strVal val="visible"/>
                                          </p:to>
                                        </p:set>
                                        <p:anim calcmode="lin" valueType="num" p14:bounceEnd="20000">
                                          <p:cBhvr additive="base">
                                            <p:cTn id="12" dur="500" fill="hold"/>
                                            <p:tgtEl>
                                              <p:spTgt spid="55"/>
                                            </p:tgtEl>
                                            <p:attrNameLst>
                                              <p:attrName>ppt_x</p:attrName>
                                            </p:attrNameLst>
                                          </p:cBhvr>
                                          <p:tavLst>
                                            <p:tav tm="0">
                                              <p:val>
                                                <p:strVal val="#ppt_x"/>
                                              </p:val>
                                            </p:tav>
                                            <p:tav tm="100000">
                                              <p:val>
                                                <p:strVal val="#ppt_x"/>
                                              </p:val>
                                            </p:tav>
                                          </p:tavLst>
                                        </p:anim>
                                        <p:anim calcmode="lin" valueType="num" p14:bounceEnd="20000">
                                          <p:cBhvr additive="base">
                                            <p:cTn id="13" dur="500" fill="hold"/>
                                            <p:tgtEl>
                                              <p:spTgt spid="55"/>
                                            </p:tgtEl>
                                            <p:attrNameLst>
                                              <p:attrName>ppt_y</p:attrName>
                                            </p:attrNameLst>
                                          </p:cBhvr>
                                          <p:tavLst>
                                            <p:tav tm="0">
                                              <p:val>
                                                <p:strVal val="1+#ppt_h/2"/>
                                              </p:val>
                                            </p:tav>
                                            <p:tav tm="100000">
                                              <p:val>
                                                <p:strVal val="#ppt_y"/>
                                              </p:val>
                                            </p:tav>
                                          </p:tavLst>
                                        </p:anim>
                                      </p:childTnLst>
                                    </p:cTn>
                                  </p:par>
                                </p:childTnLst>
                              </p:cTn>
                            </p:par>
                            <p:par>
                              <p:cTn id="14" fill="hold">
                                <p:stCondLst>
                                  <p:cond delay="750"/>
                                </p:stCondLst>
                                <p:childTnLst>
                                  <p:par>
                                    <p:cTn id="15" presetID="45" presetClass="entr" presetSubtype="0" fill="hold" grpId="0" nodeType="after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750"/>
                                            <p:tgtEl>
                                              <p:spTgt spid="68"/>
                                            </p:tgtEl>
                                          </p:cBhvr>
                                        </p:animEffect>
                                        <p:anim calcmode="lin" valueType="num">
                                          <p:cBhvr>
                                            <p:cTn id="18" dur="750" fill="hold"/>
                                            <p:tgtEl>
                                              <p:spTgt spid="68"/>
                                            </p:tgtEl>
                                            <p:attrNameLst>
                                              <p:attrName>ppt_w</p:attrName>
                                            </p:attrNameLst>
                                          </p:cBhvr>
                                          <p:tavLst>
                                            <p:tav tm="0" fmla="#ppt_w*sin(2.5*pi*$)">
                                              <p:val>
                                                <p:fltVal val="0"/>
                                              </p:val>
                                            </p:tav>
                                            <p:tav tm="100000">
                                              <p:val>
                                                <p:fltVal val="1"/>
                                              </p:val>
                                            </p:tav>
                                          </p:tavLst>
                                        </p:anim>
                                        <p:anim calcmode="lin" valueType="num">
                                          <p:cBhvr>
                                            <p:cTn id="19" dur="750" fill="hold"/>
                                            <p:tgtEl>
                                              <p:spTgt spid="68"/>
                                            </p:tgtEl>
                                            <p:attrNameLst>
                                              <p:attrName>ppt_h</p:attrName>
                                            </p:attrNameLst>
                                          </p:cBhvr>
                                          <p:tavLst>
                                            <p:tav tm="0">
                                              <p:val>
                                                <p:strVal val="#ppt_h"/>
                                              </p:val>
                                            </p:tav>
                                            <p:tav tm="100000">
                                              <p:val>
                                                <p:strVal val="#ppt_h"/>
                                              </p:val>
                                            </p:tav>
                                          </p:tavLst>
                                        </p:anim>
                                      </p:childTnLst>
                                    </p:cTn>
                                  </p:par>
                                  <p:par>
                                    <p:cTn id="20" presetID="2" presetClass="entr" presetSubtype="4" accel="40000" fill="hold" grpId="0" nodeType="withEffect" p14:presetBounceEnd="20000">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14:bounceEnd="20000">
                                          <p:cBhvr additive="base">
                                            <p:cTn id="22" dur="500" fill="hold"/>
                                            <p:tgtEl>
                                              <p:spTgt spid="58"/>
                                            </p:tgtEl>
                                            <p:attrNameLst>
                                              <p:attrName>ppt_x</p:attrName>
                                            </p:attrNameLst>
                                          </p:cBhvr>
                                          <p:tavLst>
                                            <p:tav tm="0">
                                              <p:val>
                                                <p:strVal val="#ppt_x"/>
                                              </p:val>
                                            </p:tav>
                                            <p:tav tm="100000">
                                              <p:val>
                                                <p:strVal val="#ppt_x"/>
                                              </p:val>
                                            </p:tav>
                                          </p:tavLst>
                                        </p:anim>
                                        <p:anim calcmode="lin" valueType="num" p14:bounceEnd="20000">
                                          <p:cBhvr additive="base">
                                            <p:cTn id="23" dur="500" fill="hold"/>
                                            <p:tgtEl>
                                              <p:spTgt spid="58"/>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45" presetClass="entr" presetSubtype="0" fill="hold" grpId="0" nodeType="afterEffect">
                                      <p:stCondLst>
                                        <p:cond delay="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750"/>
                                            <p:tgtEl>
                                              <p:spTgt spid="76"/>
                                            </p:tgtEl>
                                          </p:cBhvr>
                                        </p:animEffect>
                                        <p:anim calcmode="lin" valueType="num">
                                          <p:cBhvr>
                                            <p:cTn id="28" dur="750" fill="hold"/>
                                            <p:tgtEl>
                                              <p:spTgt spid="76"/>
                                            </p:tgtEl>
                                            <p:attrNameLst>
                                              <p:attrName>ppt_w</p:attrName>
                                            </p:attrNameLst>
                                          </p:cBhvr>
                                          <p:tavLst>
                                            <p:tav tm="0" fmla="#ppt_w*sin(2.5*pi*$)">
                                              <p:val>
                                                <p:fltVal val="0"/>
                                              </p:val>
                                            </p:tav>
                                            <p:tav tm="100000">
                                              <p:val>
                                                <p:fltVal val="1"/>
                                              </p:val>
                                            </p:tav>
                                          </p:tavLst>
                                        </p:anim>
                                        <p:anim calcmode="lin" valueType="num">
                                          <p:cBhvr>
                                            <p:cTn id="29" dur="750" fill="hold"/>
                                            <p:tgtEl>
                                              <p:spTgt spid="76"/>
                                            </p:tgtEl>
                                            <p:attrNameLst>
                                              <p:attrName>ppt_h</p:attrName>
                                            </p:attrNameLst>
                                          </p:cBhvr>
                                          <p:tavLst>
                                            <p:tav tm="0">
                                              <p:val>
                                                <p:strVal val="#ppt_h"/>
                                              </p:val>
                                            </p:tav>
                                            <p:tav tm="100000">
                                              <p:val>
                                                <p:strVal val="#ppt_h"/>
                                              </p:val>
                                            </p:tav>
                                          </p:tavLst>
                                        </p:anim>
                                      </p:childTnLst>
                                    </p:cTn>
                                  </p:par>
                                  <p:par>
                                    <p:cTn id="30" presetID="2" presetClass="entr" presetSubtype="4" accel="40000" fill="hold" grpId="0" nodeType="withEffect" p14:presetBounceEnd="20000">
                                      <p:stCondLst>
                                        <p:cond delay="0"/>
                                      </p:stCondLst>
                                      <p:childTnLst>
                                        <p:set>
                                          <p:cBhvr>
                                            <p:cTn id="31" dur="1" fill="hold">
                                              <p:stCondLst>
                                                <p:cond delay="0"/>
                                              </p:stCondLst>
                                            </p:cTn>
                                            <p:tgtEl>
                                              <p:spTgt spid="59"/>
                                            </p:tgtEl>
                                            <p:attrNameLst>
                                              <p:attrName>style.visibility</p:attrName>
                                            </p:attrNameLst>
                                          </p:cBhvr>
                                          <p:to>
                                            <p:strVal val="visible"/>
                                          </p:to>
                                        </p:set>
                                        <p:anim calcmode="lin" valueType="num" p14:bounceEnd="20000">
                                          <p:cBhvr additive="base">
                                            <p:cTn id="32" dur="500" fill="hold"/>
                                            <p:tgtEl>
                                              <p:spTgt spid="59"/>
                                            </p:tgtEl>
                                            <p:attrNameLst>
                                              <p:attrName>ppt_x</p:attrName>
                                            </p:attrNameLst>
                                          </p:cBhvr>
                                          <p:tavLst>
                                            <p:tav tm="0">
                                              <p:val>
                                                <p:strVal val="#ppt_x"/>
                                              </p:val>
                                            </p:tav>
                                            <p:tav tm="100000">
                                              <p:val>
                                                <p:strVal val="#ppt_x"/>
                                              </p:val>
                                            </p:tav>
                                          </p:tavLst>
                                        </p:anim>
                                        <p:anim calcmode="lin" valueType="num" p14:bounceEnd="20000">
                                          <p:cBhvr additive="base">
                                            <p:cTn id="33" dur="500" fill="hold"/>
                                            <p:tgtEl>
                                              <p:spTgt spid="59"/>
                                            </p:tgtEl>
                                            <p:attrNameLst>
                                              <p:attrName>ppt_y</p:attrName>
                                            </p:attrNameLst>
                                          </p:cBhvr>
                                          <p:tavLst>
                                            <p:tav tm="0">
                                              <p:val>
                                                <p:strVal val="1+#ppt_h/2"/>
                                              </p:val>
                                            </p:tav>
                                            <p:tav tm="100000">
                                              <p:val>
                                                <p:strVal val="#ppt_y"/>
                                              </p:val>
                                            </p:tav>
                                          </p:tavLst>
                                        </p:anim>
                                      </p:childTnLst>
                                    </p:cTn>
                                  </p:par>
                                </p:childTnLst>
                              </p:cTn>
                            </p:par>
                            <p:par>
                              <p:cTn id="34" fill="hold">
                                <p:stCondLst>
                                  <p:cond delay="2250"/>
                                </p:stCondLst>
                                <p:childTnLst>
                                  <p:par>
                                    <p:cTn id="35" presetID="45" presetClass="entr" presetSubtype="0" fill="hold" grpId="0"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750"/>
                                            <p:tgtEl>
                                              <p:spTgt spid="64"/>
                                            </p:tgtEl>
                                          </p:cBhvr>
                                        </p:animEffect>
                                        <p:anim calcmode="lin" valueType="num">
                                          <p:cBhvr>
                                            <p:cTn id="38" dur="750" fill="hold"/>
                                            <p:tgtEl>
                                              <p:spTgt spid="64"/>
                                            </p:tgtEl>
                                            <p:attrNameLst>
                                              <p:attrName>ppt_w</p:attrName>
                                            </p:attrNameLst>
                                          </p:cBhvr>
                                          <p:tavLst>
                                            <p:tav tm="0" fmla="#ppt_w*sin(2.5*pi*$)">
                                              <p:val>
                                                <p:fltVal val="0"/>
                                              </p:val>
                                            </p:tav>
                                            <p:tav tm="100000">
                                              <p:val>
                                                <p:fltVal val="1"/>
                                              </p:val>
                                            </p:tav>
                                          </p:tavLst>
                                        </p:anim>
                                        <p:anim calcmode="lin" valueType="num">
                                          <p:cBhvr>
                                            <p:cTn id="39" dur="750" fill="hold"/>
                                            <p:tgtEl>
                                              <p:spTgt spid="64"/>
                                            </p:tgtEl>
                                            <p:attrNameLst>
                                              <p:attrName>ppt_h</p:attrName>
                                            </p:attrNameLst>
                                          </p:cBhvr>
                                          <p:tavLst>
                                            <p:tav tm="0">
                                              <p:val>
                                                <p:strVal val="#ppt_h"/>
                                              </p:val>
                                            </p:tav>
                                            <p:tav tm="100000">
                                              <p:val>
                                                <p:strVal val="#ppt_h"/>
                                              </p:val>
                                            </p:tav>
                                          </p:tavLst>
                                        </p:anim>
                                      </p:childTnLst>
                                    </p:cTn>
                                  </p:par>
                                  <p:par>
                                    <p:cTn id="40" presetID="2" presetClass="entr" presetSubtype="4" accel="40000" fill="hold" grpId="0" nodeType="withEffect" p14:presetBounceEnd="20000">
                                      <p:stCondLst>
                                        <p:cond delay="0"/>
                                      </p:stCondLst>
                                      <p:childTnLst>
                                        <p:set>
                                          <p:cBhvr>
                                            <p:cTn id="41" dur="1" fill="hold">
                                              <p:stCondLst>
                                                <p:cond delay="0"/>
                                              </p:stCondLst>
                                            </p:cTn>
                                            <p:tgtEl>
                                              <p:spTgt spid="60"/>
                                            </p:tgtEl>
                                            <p:attrNameLst>
                                              <p:attrName>style.visibility</p:attrName>
                                            </p:attrNameLst>
                                          </p:cBhvr>
                                          <p:to>
                                            <p:strVal val="visible"/>
                                          </p:to>
                                        </p:set>
                                        <p:anim calcmode="lin" valueType="num" p14:bounceEnd="20000">
                                          <p:cBhvr additive="base">
                                            <p:cTn id="42" dur="500" fill="hold"/>
                                            <p:tgtEl>
                                              <p:spTgt spid="60"/>
                                            </p:tgtEl>
                                            <p:attrNameLst>
                                              <p:attrName>ppt_x</p:attrName>
                                            </p:attrNameLst>
                                          </p:cBhvr>
                                          <p:tavLst>
                                            <p:tav tm="0">
                                              <p:val>
                                                <p:strVal val="#ppt_x"/>
                                              </p:val>
                                            </p:tav>
                                            <p:tav tm="100000">
                                              <p:val>
                                                <p:strVal val="#ppt_x"/>
                                              </p:val>
                                            </p:tav>
                                          </p:tavLst>
                                        </p:anim>
                                        <p:anim calcmode="lin" valueType="num" p14:bounceEnd="20000">
                                          <p:cBhvr additive="base">
                                            <p:cTn id="43" dur="500" fill="hold"/>
                                            <p:tgtEl>
                                              <p:spTgt spid="60"/>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16" presetClass="entr" presetSubtype="37" fill="hold" grpId="0" nodeType="after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barn(outVertical)">
                                          <p:cBhvr>
                                            <p:cTn id="4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8" grpId="0"/>
          <p:bldP spid="59" grpId="0"/>
          <p:bldP spid="60" grpId="0"/>
          <p:bldP spid="64" grpId="0" animBg="1"/>
          <p:bldP spid="68" grpId="0" animBg="1"/>
          <p:bldP spid="72" grpId="0" animBg="1"/>
          <p:bldP spid="76" grpId="0" animBg="1"/>
          <p:bldP spid="7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Effect transition="in" filter="fade">
                                          <p:cBhvr>
                                            <p:cTn id="7" dur="750"/>
                                            <p:tgtEl>
                                              <p:spTgt spid="72"/>
                                            </p:tgtEl>
                                          </p:cBhvr>
                                        </p:animEffect>
                                        <p:anim calcmode="lin" valueType="num">
                                          <p:cBhvr>
                                            <p:cTn id="8" dur="750" fill="hold"/>
                                            <p:tgtEl>
                                              <p:spTgt spid="72"/>
                                            </p:tgtEl>
                                            <p:attrNameLst>
                                              <p:attrName>ppt_w</p:attrName>
                                            </p:attrNameLst>
                                          </p:cBhvr>
                                          <p:tavLst>
                                            <p:tav tm="0" fmla="#ppt_w*sin(2.5*pi*$)">
                                              <p:val>
                                                <p:fltVal val="0"/>
                                              </p:val>
                                            </p:tav>
                                            <p:tav tm="100000">
                                              <p:val>
                                                <p:fltVal val="1"/>
                                              </p:val>
                                            </p:tav>
                                          </p:tavLst>
                                        </p:anim>
                                        <p:anim calcmode="lin" valueType="num">
                                          <p:cBhvr>
                                            <p:cTn id="9" dur="750" fill="hold"/>
                                            <p:tgtEl>
                                              <p:spTgt spid="72"/>
                                            </p:tgtEl>
                                            <p:attrNameLst>
                                              <p:attrName>ppt_h</p:attrName>
                                            </p:attrNameLst>
                                          </p:cBhvr>
                                          <p:tavLst>
                                            <p:tav tm="0">
                                              <p:val>
                                                <p:strVal val="#ppt_h"/>
                                              </p:val>
                                            </p:tav>
                                            <p:tav tm="100000">
                                              <p:val>
                                                <p:strVal val="#ppt_h"/>
                                              </p:val>
                                            </p:tav>
                                          </p:tavLst>
                                        </p:anim>
                                      </p:childTnLst>
                                    </p:cTn>
                                  </p:par>
                                  <p:par>
                                    <p:cTn id="10" presetID="2" presetClass="entr" presetSubtype="4" accel="40000" fill="hold" grpId="0" nodeType="withEffect">
                                      <p:stCondLst>
                                        <p:cond delay="0"/>
                                      </p:stCondLst>
                                      <p:childTnLst>
                                        <p:set>
                                          <p:cBhvr>
                                            <p:cTn id="11" dur="1" fill="hold">
                                              <p:stCondLst>
                                                <p:cond delay="0"/>
                                              </p:stCondLst>
                                            </p:cTn>
                                            <p:tgtEl>
                                              <p:spTgt spid="55"/>
                                            </p:tgtEl>
                                            <p:attrNameLst>
                                              <p:attrName>style.visibility</p:attrName>
                                            </p:attrNameLst>
                                          </p:cBhvr>
                                          <p:to>
                                            <p:strVal val="visible"/>
                                          </p:to>
                                        </p:set>
                                        <p:anim calcmode="lin" valueType="num">
                                          <p:cBhvr additive="base">
                                            <p:cTn id="12" dur="500" fill="hold"/>
                                            <p:tgtEl>
                                              <p:spTgt spid="55"/>
                                            </p:tgtEl>
                                            <p:attrNameLst>
                                              <p:attrName>ppt_x</p:attrName>
                                            </p:attrNameLst>
                                          </p:cBhvr>
                                          <p:tavLst>
                                            <p:tav tm="0">
                                              <p:val>
                                                <p:strVal val="#ppt_x"/>
                                              </p:val>
                                            </p:tav>
                                            <p:tav tm="100000">
                                              <p:val>
                                                <p:strVal val="#ppt_x"/>
                                              </p:val>
                                            </p:tav>
                                          </p:tavLst>
                                        </p:anim>
                                        <p:anim calcmode="lin" valueType="num">
                                          <p:cBhvr additive="base">
                                            <p:cTn id="13" dur="500" fill="hold"/>
                                            <p:tgtEl>
                                              <p:spTgt spid="55"/>
                                            </p:tgtEl>
                                            <p:attrNameLst>
                                              <p:attrName>ppt_y</p:attrName>
                                            </p:attrNameLst>
                                          </p:cBhvr>
                                          <p:tavLst>
                                            <p:tav tm="0">
                                              <p:val>
                                                <p:strVal val="1+#ppt_h/2"/>
                                              </p:val>
                                            </p:tav>
                                            <p:tav tm="100000">
                                              <p:val>
                                                <p:strVal val="#ppt_y"/>
                                              </p:val>
                                            </p:tav>
                                          </p:tavLst>
                                        </p:anim>
                                      </p:childTnLst>
                                    </p:cTn>
                                  </p:par>
                                </p:childTnLst>
                              </p:cTn>
                            </p:par>
                            <p:par>
                              <p:cTn id="14" fill="hold">
                                <p:stCondLst>
                                  <p:cond delay="750"/>
                                </p:stCondLst>
                                <p:childTnLst>
                                  <p:par>
                                    <p:cTn id="15" presetID="45" presetClass="entr" presetSubtype="0" fill="hold" grpId="0" nodeType="afterEffect">
                                      <p:stCondLst>
                                        <p:cond delay="0"/>
                                      </p:stCondLst>
                                      <p:childTnLst>
                                        <p:set>
                                          <p:cBhvr>
                                            <p:cTn id="16" dur="1" fill="hold">
                                              <p:stCondLst>
                                                <p:cond delay="0"/>
                                              </p:stCondLst>
                                            </p:cTn>
                                            <p:tgtEl>
                                              <p:spTgt spid="68"/>
                                            </p:tgtEl>
                                            <p:attrNameLst>
                                              <p:attrName>style.visibility</p:attrName>
                                            </p:attrNameLst>
                                          </p:cBhvr>
                                          <p:to>
                                            <p:strVal val="visible"/>
                                          </p:to>
                                        </p:set>
                                        <p:animEffect transition="in" filter="fade">
                                          <p:cBhvr>
                                            <p:cTn id="17" dur="750"/>
                                            <p:tgtEl>
                                              <p:spTgt spid="68"/>
                                            </p:tgtEl>
                                          </p:cBhvr>
                                        </p:animEffect>
                                        <p:anim calcmode="lin" valueType="num">
                                          <p:cBhvr>
                                            <p:cTn id="18" dur="750" fill="hold"/>
                                            <p:tgtEl>
                                              <p:spTgt spid="68"/>
                                            </p:tgtEl>
                                            <p:attrNameLst>
                                              <p:attrName>ppt_w</p:attrName>
                                            </p:attrNameLst>
                                          </p:cBhvr>
                                          <p:tavLst>
                                            <p:tav tm="0" fmla="#ppt_w*sin(2.5*pi*$)">
                                              <p:val>
                                                <p:fltVal val="0"/>
                                              </p:val>
                                            </p:tav>
                                            <p:tav tm="100000">
                                              <p:val>
                                                <p:fltVal val="1"/>
                                              </p:val>
                                            </p:tav>
                                          </p:tavLst>
                                        </p:anim>
                                        <p:anim calcmode="lin" valueType="num">
                                          <p:cBhvr>
                                            <p:cTn id="19" dur="750" fill="hold"/>
                                            <p:tgtEl>
                                              <p:spTgt spid="68"/>
                                            </p:tgtEl>
                                            <p:attrNameLst>
                                              <p:attrName>ppt_h</p:attrName>
                                            </p:attrNameLst>
                                          </p:cBhvr>
                                          <p:tavLst>
                                            <p:tav tm="0">
                                              <p:val>
                                                <p:strVal val="#ppt_h"/>
                                              </p:val>
                                            </p:tav>
                                            <p:tav tm="100000">
                                              <p:val>
                                                <p:strVal val="#ppt_h"/>
                                              </p:val>
                                            </p:tav>
                                          </p:tavLst>
                                        </p:anim>
                                      </p:childTnLst>
                                    </p:cTn>
                                  </p:par>
                                  <p:par>
                                    <p:cTn id="20" presetID="2" presetClass="entr" presetSubtype="4" accel="40000" fill="hold" grpId="0" nodeType="withEffect">
                                      <p:stCondLst>
                                        <p:cond delay="0"/>
                                      </p:stCondLst>
                                      <p:childTnLst>
                                        <p:set>
                                          <p:cBhvr>
                                            <p:cTn id="21" dur="1" fill="hold">
                                              <p:stCondLst>
                                                <p:cond delay="0"/>
                                              </p:stCondLst>
                                            </p:cTn>
                                            <p:tgtEl>
                                              <p:spTgt spid="58"/>
                                            </p:tgtEl>
                                            <p:attrNameLst>
                                              <p:attrName>style.visibility</p:attrName>
                                            </p:attrNameLst>
                                          </p:cBhvr>
                                          <p:to>
                                            <p:strVal val="visible"/>
                                          </p:to>
                                        </p:set>
                                        <p:anim calcmode="lin" valueType="num">
                                          <p:cBhvr additive="base">
                                            <p:cTn id="22" dur="500" fill="hold"/>
                                            <p:tgtEl>
                                              <p:spTgt spid="58"/>
                                            </p:tgtEl>
                                            <p:attrNameLst>
                                              <p:attrName>ppt_x</p:attrName>
                                            </p:attrNameLst>
                                          </p:cBhvr>
                                          <p:tavLst>
                                            <p:tav tm="0">
                                              <p:val>
                                                <p:strVal val="#ppt_x"/>
                                              </p:val>
                                            </p:tav>
                                            <p:tav tm="100000">
                                              <p:val>
                                                <p:strVal val="#ppt_x"/>
                                              </p:val>
                                            </p:tav>
                                          </p:tavLst>
                                        </p:anim>
                                        <p:anim calcmode="lin" valueType="num">
                                          <p:cBhvr additive="base">
                                            <p:cTn id="23" dur="500" fill="hold"/>
                                            <p:tgtEl>
                                              <p:spTgt spid="58"/>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45" presetClass="entr" presetSubtype="0" fill="hold" grpId="0" nodeType="afterEffect">
                                      <p:stCondLst>
                                        <p:cond delay="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750"/>
                                            <p:tgtEl>
                                              <p:spTgt spid="76"/>
                                            </p:tgtEl>
                                          </p:cBhvr>
                                        </p:animEffect>
                                        <p:anim calcmode="lin" valueType="num">
                                          <p:cBhvr>
                                            <p:cTn id="28" dur="750" fill="hold"/>
                                            <p:tgtEl>
                                              <p:spTgt spid="76"/>
                                            </p:tgtEl>
                                            <p:attrNameLst>
                                              <p:attrName>ppt_w</p:attrName>
                                            </p:attrNameLst>
                                          </p:cBhvr>
                                          <p:tavLst>
                                            <p:tav tm="0" fmla="#ppt_w*sin(2.5*pi*$)">
                                              <p:val>
                                                <p:fltVal val="0"/>
                                              </p:val>
                                            </p:tav>
                                            <p:tav tm="100000">
                                              <p:val>
                                                <p:fltVal val="1"/>
                                              </p:val>
                                            </p:tav>
                                          </p:tavLst>
                                        </p:anim>
                                        <p:anim calcmode="lin" valueType="num">
                                          <p:cBhvr>
                                            <p:cTn id="29" dur="750" fill="hold"/>
                                            <p:tgtEl>
                                              <p:spTgt spid="76"/>
                                            </p:tgtEl>
                                            <p:attrNameLst>
                                              <p:attrName>ppt_h</p:attrName>
                                            </p:attrNameLst>
                                          </p:cBhvr>
                                          <p:tavLst>
                                            <p:tav tm="0">
                                              <p:val>
                                                <p:strVal val="#ppt_h"/>
                                              </p:val>
                                            </p:tav>
                                            <p:tav tm="100000">
                                              <p:val>
                                                <p:strVal val="#ppt_h"/>
                                              </p:val>
                                            </p:tav>
                                          </p:tavLst>
                                        </p:anim>
                                      </p:childTnLst>
                                    </p:cTn>
                                  </p:par>
                                  <p:par>
                                    <p:cTn id="30" presetID="2" presetClass="entr" presetSubtype="4" accel="40000" fill="hold" grpId="0" nodeType="withEffect">
                                      <p:stCondLst>
                                        <p:cond delay="0"/>
                                      </p:stCondLst>
                                      <p:childTnLst>
                                        <p:set>
                                          <p:cBhvr>
                                            <p:cTn id="31" dur="1" fill="hold">
                                              <p:stCondLst>
                                                <p:cond delay="0"/>
                                              </p:stCondLst>
                                            </p:cTn>
                                            <p:tgtEl>
                                              <p:spTgt spid="59"/>
                                            </p:tgtEl>
                                            <p:attrNameLst>
                                              <p:attrName>style.visibility</p:attrName>
                                            </p:attrNameLst>
                                          </p:cBhvr>
                                          <p:to>
                                            <p:strVal val="visible"/>
                                          </p:to>
                                        </p:set>
                                        <p:anim calcmode="lin" valueType="num">
                                          <p:cBhvr additive="base">
                                            <p:cTn id="32" dur="500" fill="hold"/>
                                            <p:tgtEl>
                                              <p:spTgt spid="59"/>
                                            </p:tgtEl>
                                            <p:attrNameLst>
                                              <p:attrName>ppt_x</p:attrName>
                                            </p:attrNameLst>
                                          </p:cBhvr>
                                          <p:tavLst>
                                            <p:tav tm="0">
                                              <p:val>
                                                <p:strVal val="#ppt_x"/>
                                              </p:val>
                                            </p:tav>
                                            <p:tav tm="100000">
                                              <p:val>
                                                <p:strVal val="#ppt_x"/>
                                              </p:val>
                                            </p:tav>
                                          </p:tavLst>
                                        </p:anim>
                                        <p:anim calcmode="lin" valueType="num">
                                          <p:cBhvr additive="base">
                                            <p:cTn id="33" dur="500" fill="hold"/>
                                            <p:tgtEl>
                                              <p:spTgt spid="59"/>
                                            </p:tgtEl>
                                            <p:attrNameLst>
                                              <p:attrName>ppt_y</p:attrName>
                                            </p:attrNameLst>
                                          </p:cBhvr>
                                          <p:tavLst>
                                            <p:tav tm="0">
                                              <p:val>
                                                <p:strVal val="1+#ppt_h/2"/>
                                              </p:val>
                                            </p:tav>
                                            <p:tav tm="100000">
                                              <p:val>
                                                <p:strVal val="#ppt_y"/>
                                              </p:val>
                                            </p:tav>
                                          </p:tavLst>
                                        </p:anim>
                                      </p:childTnLst>
                                    </p:cTn>
                                  </p:par>
                                </p:childTnLst>
                              </p:cTn>
                            </p:par>
                            <p:par>
                              <p:cTn id="34" fill="hold">
                                <p:stCondLst>
                                  <p:cond delay="2250"/>
                                </p:stCondLst>
                                <p:childTnLst>
                                  <p:par>
                                    <p:cTn id="35" presetID="45" presetClass="entr" presetSubtype="0" fill="hold" grpId="0"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750"/>
                                            <p:tgtEl>
                                              <p:spTgt spid="64"/>
                                            </p:tgtEl>
                                          </p:cBhvr>
                                        </p:animEffect>
                                        <p:anim calcmode="lin" valueType="num">
                                          <p:cBhvr>
                                            <p:cTn id="38" dur="750" fill="hold"/>
                                            <p:tgtEl>
                                              <p:spTgt spid="64"/>
                                            </p:tgtEl>
                                            <p:attrNameLst>
                                              <p:attrName>ppt_w</p:attrName>
                                            </p:attrNameLst>
                                          </p:cBhvr>
                                          <p:tavLst>
                                            <p:tav tm="0" fmla="#ppt_w*sin(2.5*pi*$)">
                                              <p:val>
                                                <p:fltVal val="0"/>
                                              </p:val>
                                            </p:tav>
                                            <p:tav tm="100000">
                                              <p:val>
                                                <p:fltVal val="1"/>
                                              </p:val>
                                            </p:tav>
                                          </p:tavLst>
                                        </p:anim>
                                        <p:anim calcmode="lin" valueType="num">
                                          <p:cBhvr>
                                            <p:cTn id="39" dur="750" fill="hold"/>
                                            <p:tgtEl>
                                              <p:spTgt spid="64"/>
                                            </p:tgtEl>
                                            <p:attrNameLst>
                                              <p:attrName>ppt_h</p:attrName>
                                            </p:attrNameLst>
                                          </p:cBhvr>
                                          <p:tavLst>
                                            <p:tav tm="0">
                                              <p:val>
                                                <p:strVal val="#ppt_h"/>
                                              </p:val>
                                            </p:tav>
                                            <p:tav tm="100000">
                                              <p:val>
                                                <p:strVal val="#ppt_h"/>
                                              </p:val>
                                            </p:tav>
                                          </p:tavLst>
                                        </p:anim>
                                      </p:childTnLst>
                                    </p:cTn>
                                  </p:par>
                                  <p:par>
                                    <p:cTn id="40" presetID="2" presetClass="entr" presetSubtype="4" accel="40000" fill="hold" grpId="0" nodeType="withEffect">
                                      <p:stCondLst>
                                        <p:cond delay="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500" fill="hold"/>
                                            <p:tgtEl>
                                              <p:spTgt spid="60"/>
                                            </p:tgtEl>
                                            <p:attrNameLst>
                                              <p:attrName>ppt_x</p:attrName>
                                            </p:attrNameLst>
                                          </p:cBhvr>
                                          <p:tavLst>
                                            <p:tav tm="0">
                                              <p:val>
                                                <p:strVal val="#ppt_x"/>
                                              </p:val>
                                            </p:tav>
                                            <p:tav tm="100000">
                                              <p:val>
                                                <p:strVal val="#ppt_x"/>
                                              </p:val>
                                            </p:tav>
                                          </p:tavLst>
                                        </p:anim>
                                        <p:anim calcmode="lin" valueType="num">
                                          <p:cBhvr additive="base">
                                            <p:cTn id="43" dur="500" fill="hold"/>
                                            <p:tgtEl>
                                              <p:spTgt spid="60"/>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16" presetClass="entr" presetSubtype="37" fill="hold" grpId="0" nodeType="after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barn(outVertical)">
                                          <p:cBhvr>
                                            <p:cTn id="4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8" grpId="0"/>
          <p:bldP spid="59" grpId="0"/>
          <p:bldP spid="60" grpId="0"/>
          <p:bldP spid="64" grpId="0" animBg="1"/>
          <p:bldP spid="68" grpId="0" animBg="1"/>
          <p:bldP spid="72" grpId="0" animBg="1"/>
          <p:bldP spid="76" grpId="0" animBg="1"/>
          <p:bldP spid="77"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组合 20">
            <a:extLst>
              <a:ext uri="{FF2B5EF4-FFF2-40B4-BE49-F238E27FC236}">
                <a16:creationId xmlns:a16="http://schemas.microsoft.com/office/drawing/2014/main" id="{7CC4411F-CE02-4891-9080-C5E007B78284}"/>
              </a:ext>
            </a:extLst>
          </p:cNvPr>
          <p:cNvGrpSpPr/>
          <p:nvPr/>
        </p:nvGrpSpPr>
        <p:grpSpPr>
          <a:xfrm>
            <a:off x="966808" y="3883129"/>
            <a:ext cx="2167227" cy="1564034"/>
            <a:chOff x="1042356" y="3249567"/>
            <a:chExt cx="2167227" cy="1564034"/>
          </a:xfrm>
        </p:grpSpPr>
        <p:sp>
          <p:nvSpPr>
            <p:cNvPr id="17" name="Shape 2446">
              <a:extLst>
                <a:ext uri="{FF2B5EF4-FFF2-40B4-BE49-F238E27FC236}">
                  <a16:creationId xmlns:a16="http://schemas.microsoft.com/office/drawing/2014/main" id="{AF401FCC-59C0-466E-9B76-30E3C427F92C}"/>
                </a:ext>
              </a:extLst>
            </p:cNvPr>
            <p:cNvSpPr/>
            <p:nvPr/>
          </p:nvSpPr>
          <p:spPr>
            <a:xfrm>
              <a:off x="1233097" y="4143420"/>
              <a:ext cx="1785744" cy="34124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600" dirty="0">
                  <a:solidFill>
                    <a:schemeClr val="bg1"/>
                  </a:solidFill>
                  <a:latin typeface="+mn-lt"/>
                  <a:ea typeface="+mn-ea"/>
                  <a:cs typeface="+mn-ea"/>
                  <a:sym typeface="+mn-lt"/>
                </a:rPr>
                <a:t>在此输入标题内容</a:t>
              </a:r>
              <a:endParaRPr sz="1600" dirty="0">
                <a:solidFill>
                  <a:schemeClr val="bg1"/>
                </a:solidFill>
                <a:latin typeface="+mn-lt"/>
                <a:ea typeface="+mn-ea"/>
                <a:cs typeface="+mn-ea"/>
                <a:sym typeface="+mn-lt"/>
              </a:endParaRPr>
            </a:p>
          </p:txBody>
        </p:sp>
        <p:sp>
          <p:nvSpPr>
            <p:cNvPr id="18" name="Shape 2447">
              <a:extLst>
                <a:ext uri="{FF2B5EF4-FFF2-40B4-BE49-F238E27FC236}">
                  <a16:creationId xmlns:a16="http://schemas.microsoft.com/office/drawing/2014/main" id="{6E0127A5-3F38-49F1-BFF1-17D75471C5E2}"/>
                </a:ext>
              </a:extLst>
            </p:cNvPr>
            <p:cNvSpPr/>
            <p:nvPr/>
          </p:nvSpPr>
          <p:spPr>
            <a:xfrm>
              <a:off x="1042356" y="4484666"/>
              <a:ext cx="2167227" cy="32893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algn="ctr">
                <a:lnSpc>
                  <a:spcPct val="100000"/>
                </a:lnSpc>
              </a:pPr>
              <a:r>
                <a:rPr sz="1200" dirty="0">
                  <a:latin typeface="+mn-lt"/>
                  <a:ea typeface="+mn-ea"/>
                  <a:cs typeface="+mn-ea"/>
                  <a:sym typeface="+mn-lt"/>
                </a:rPr>
                <a:t>Short description for service</a:t>
              </a:r>
            </a:p>
          </p:txBody>
        </p:sp>
        <p:grpSp>
          <p:nvGrpSpPr>
            <p:cNvPr id="20" name="组合 19">
              <a:extLst>
                <a:ext uri="{FF2B5EF4-FFF2-40B4-BE49-F238E27FC236}">
                  <a16:creationId xmlns:a16="http://schemas.microsoft.com/office/drawing/2014/main" id="{94DF6B4F-3CE2-4269-90E0-21E4D229B423}"/>
                </a:ext>
              </a:extLst>
            </p:cNvPr>
            <p:cNvGrpSpPr/>
            <p:nvPr/>
          </p:nvGrpSpPr>
          <p:grpSpPr>
            <a:xfrm>
              <a:off x="1734052" y="3249567"/>
              <a:ext cx="783834" cy="783834"/>
              <a:chOff x="783709" y="3323882"/>
              <a:chExt cx="1576710" cy="1576710"/>
            </a:xfrm>
          </p:grpSpPr>
          <p:sp>
            <p:nvSpPr>
              <p:cNvPr id="16" name="Shape 2441">
                <a:extLst>
                  <a:ext uri="{FF2B5EF4-FFF2-40B4-BE49-F238E27FC236}">
                    <a16:creationId xmlns:a16="http://schemas.microsoft.com/office/drawing/2014/main" id="{899913D9-8FCB-4EA1-80BA-8AD82FF19AC4}"/>
                  </a:ext>
                </a:extLst>
              </p:cNvPr>
              <p:cNvSpPr/>
              <p:nvPr/>
            </p:nvSpPr>
            <p:spPr>
              <a:xfrm>
                <a:off x="783709" y="3323882"/>
                <a:ext cx="1576710" cy="1576710"/>
              </a:xfrm>
              <a:prstGeom prst="ellipse">
                <a:avLst/>
              </a:prstGeom>
              <a:solidFill>
                <a:srgbClr val="18E6D7"/>
              </a:solidFill>
              <a:ln w="12700">
                <a:miter lim="400000"/>
              </a:ln>
            </p:spPr>
            <p:txBody>
              <a:bodyPr lIns="71437" tIns="71437" rIns="71437" bIns="71437" anchor="ctr"/>
              <a:lstStyle/>
              <a:p>
                <a:pPr>
                  <a:defRPr sz="3200">
                    <a:solidFill>
                      <a:srgbClr val="FFFFFF"/>
                    </a:solidFill>
                  </a:defRPr>
                </a:pPr>
                <a:endParaRPr dirty="0">
                  <a:cs typeface="+mn-ea"/>
                  <a:sym typeface="+mn-lt"/>
                </a:endParaRPr>
              </a:p>
            </p:txBody>
          </p:sp>
          <p:sp>
            <p:nvSpPr>
              <p:cNvPr id="19" name="Shape 2448">
                <a:extLst>
                  <a:ext uri="{FF2B5EF4-FFF2-40B4-BE49-F238E27FC236}">
                    <a16:creationId xmlns:a16="http://schemas.microsoft.com/office/drawing/2014/main" id="{EEBCA4D9-1680-4911-B0ED-CA0B0CF263D4}"/>
                  </a:ext>
                </a:extLst>
              </p:cNvPr>
              <p:cNvSpPr/>
              <p:nvPr/>
            </p:nvSpPr>
            <p:spPr>
              <a:xfrm>
                <a:off x="1348226" y="3888404"/>
                <a:ext cx="447676" cy="447666"/>
              </a:xfrm>
              <a:custGeom>
                <a:avLst/>
                <a:gdLst/>
                <a:ahLst/>
                <a:cxnLst>
                  <a:cxn ang="0">
                    <a:pos x="wd2" y="hd2"/>
                  </a:cxn>
                  <a:cxn ang="5400000">
                    <a:pos x="wd2" y="hd2"/>
                  </a:cxn>
                  <a:cxn ang="10800000">
                    <a:pos x="wd2" y="hd2"/>
                  </a:cxn>
                  <a:cxn ang="16200000">
                    <a:pos x="wd2" y="hd2"/>
                  </a:cxn>
                </a:cxnLst>
                <a:rect l="0" t="0" r="r" b="b"/>
                <a:pathLst>
                  <a:path w="21600" h="21600" extrusionOk="0">
                    <a:moveTo>
                      <a:pt x="20707" y="16134"/>
                    </a:moveTo>
                    <a:cubicBezTo>
                      <a:pt x="6517" y="16134"/>
                      <a:pt x="6517" y="16134"/>
                      <a:pt x="6517" y="16134"/>
                    </a:cubicBezTo>
                    <a:cubicBezTo>
                      <a:pt x="5991" y="16134"/>
                      <a:pt x="5623" y="15603"/>
                      <a:pt x="5623" y="15231"/>
                    </a:cubicBezTo>
                    <a:cubicBezTo>
                      <a:pt x="5623" y="902"/>
                      <a:pt x="5623" y="902"/>
                      <a:pt x="5623" y="902"/>
                    </a:cubicBezTo>
                    <a:cubicBezTo>
                      <a:pt x="5623" y="371"/>
                      <a:pt x="5991" y="0"/>
                      <a:pt x="6517" y="0"/>
                    </a:cubicBezTo>
                    <a:cubicBezTo>
                      <a:pt x="20707" y="0"/>
                      <a:pt x="20707" y="0"/>
                      <a:pt x="20707" y="0"/>
                    </a:cubicBezTo>
                    <a:cubicBezTo>
                      <a:pt x="21232" y="0"/>
                      <a:pt x="21600" y="371"/>
                      <a:pt x="21600" y="902"/>
                    </a:cubicBezTo>
                    <a:cubicBezTo>
                      <a:pt x="21600" y="15231"/>
                      <a:pt x="21600" y="15231"/>
                      <a:pt x="21600" y="15231"/>
                    </a:cubicBezTo>
                    <a:cubicBezTo>
                      <a:pt x="21600" y="15603"/>
                      <a:pt x="21232" y="16134"/>
                      <a:pt x="20707" y="16134"/>
                    </a:cubicBezTo>
                    <a:close/>
                    <a:moveTo>
                      <a:pt x="7568" y="14170"/>
                    </a:moveTo>
                    <a:cubicBezTo>
                      <a:pt x="19655" y="14170"/>
                      <a:pt x="19655" y="14170"/>
                      <a:pt x="19655" y="14170"/>
                    </a:cubicBezTo>
                    <a:cubicBezTo>
                      <a:pt x="19655" y="1804"/>
                      <a:pt x="19655" y="1804"/>
                      <a:pt x="19655" y="1804"/>
                    </a:cubicBezTo>
                    <a:cubicBezTo>
                      <a:pt x="7568" y="1804"/>
                      <a:pt x="7568" y="1804"/>
                      <a:pt x="7568" y="1804"/>
                    </a:cubicBezTo>
                    <a:lnTo>
                      <a:pt x="7568" y="14170"/>
                    </a:lnTo>
                    <a:close/>
                    <a:moveTo>
                      <a:pt x="15609" y="20539"/>
                    </a:moveTo>
                    <a:cubicBezTo>
                      <a:pt x="15609" y="18044"/>
                      <a:pt x="15609" y="18044"/>
                      <a:pt x="15609" y="18044"/>
                    </a:cubicBezTo>
                    <a:cubicBezTo>
                      <a:pt x="15609" y="17726"/>
                      <a:pt x="15293" y="17354"/>
                      <a:pt x="14926" y="17354"/>
                    </a:cubicBezTo>
                    <a:cubicBezTo>
                      <a:pt x="14558" y="17354"/>
                      <a:pt x="14242" y="17726"/>
                      <a:pt x="14242" y="18044"/>
                    </a:cubicBezTo>
                    <a:cubicBezTo>
                      <a:pt x="14242" y="20167"/>
                      <a:pt x="14242" y="20167"/>
                      <a:pt x="14242" y="20167"/>
                    </a:cubicBezTo>
                    <a:cubicBezTo>
                      <a:pt x="1419" y="20167"/>
                      <a:pt x="1419" y="20167"/>
                      <a:pt x="1419" y="20167"/>
                    </a:cubicBezTo>
                    <a:cubicBezTo>
                      <a:pt x="1419" y="7430"/>
                      <a:pt x="1419" y="7430"/>
                      <a:pt x="1419" y="7430"/>
                    </a:cubicBezTo>
                    <a:cubicBezTo>
                      <a:pt x="3731" y="7430"/>
                      <a:pt x="3731" y="7430"/>
                      <a:pt x="3731" y="7430"/>
                    </a:cubicBezTo>
                    <a:cubicBezTo>
                      <a:pt x="4047" y="7430"/>
                      <a:pt x="4415" y="7112"/>
                      <a:pt x="4415" y="6740"/>
                    </a:cubicBezTo>
                    <a:cubicBezTo>
                      <a:pt x="4415" y="6369"/>
                      <a:pt x="4047" y="6050"/>
                      <a:pt x="3731" y="6050"/>
                    </a:cubicBezTo>
                    <a:cubicBezTo>
                      <a:pt x="1261" y="6050"/>
                      <a:pt x="1261" y="6050"/>
                      <a:pt x="1261" y="6050"/>
                    </a:cubicBezTo>
                    <a:cubicBezTo>
                      <a:pt x="578" y="6050"/>
                      <a:pt x="0" y="6581"/>
                      <a:pt x="0" y="7112"/>
                    </a:cubicBezTo>
                    <a:cubicBezTo>
                      <a:pt x="0" y="20539"/>
                      <a:pt x="0" y="20539"/>
                      <a:pt x="0" y="20539"/>
                    </a:cubicBezTo>
                    <a:cubicBezTo>
                      <a:pt x="0" y="21069"/>
                      <a:pt x="578" y="21600"/>
                      <a:pt x="1261" y="21600"/>
                    </a:cubicBezTo>
                    <a:cubicBezTo>
                      <a:pt x="14558" y="21600"/>
                      <a:pt x="14558" y="21600"/>
                      <a:pt x="14558" y="21600"/>
                    </a:cubicBezTo>
                    <a:cubicBezTo>
                      <a:pt x="15083" y="21600"/>
                      <a:pt x="15609" y="21069"/>
                      <a:pt x="15609" y="20539"/>
                    </a:cubicBezTo>
                    <a:close/>
                  </a:path>
                </a:pathLst>
              </a:custGeom>
              <a:solidFill>
                <a:srgbClr val="000000"/>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grpSp>
      </p:grpSp>
      <p:grpSp>
        <p:nvGrpSpPr>
          <p:cNvPr id="22" name="组合 21">
            <a:extLst>
              <a:ext uri="{FF2B5EF4-FFF2-40B4-BE49-F238E27FC236}">
                <a16:creationId xmlns:a16="http://schemas.microsoft.com/office/drawing/2014/main" id="{8DADF917-6DF2-479A-B69A-70FAD5458649}"/>
              </a:ext>
            </a:extLst>
          </p:cNvPr>
          <p:cNvGrpSpPr/>
          <p:nvPr/>
        </p:nvGrpSpPr>
        <p:grpSpPr>
          <a:xfrm>
            <a:off x="6362222" y="3883129"/>
            <a:ext cx="2167227" cy="1564034"/>
            <a:chOff x="1042356" y="3249567"/>
            <a:chExt cx="2167227" cy="1564034"/>
          </a:xfrm>
        </p:grpSpPr>
        <p:sp>
          <p:nvSpPr>
            <p:cNvPr id="23" name="Shape 2446">
              <a:extLst>
                <a:ext uri="{FF2B5EF4-FFF2-40B4-BE49-F238E27FC236}">
                  <a16:creationId xmlns:a16="http://schemas.microsoft.com/office/drawing/2014/main" id="{9A07F9A5-5300-4F4D-A60D-712CAAE35CBC}"/>
                </a:ext>
              </a:extLst>
            </p:cNvPr>
            <p:cNvSpPr/>
            <p:nvPr/>
          </p:nvSpPr>
          <p:spPr>
            <a:xfrm>
              <a:off x="1233097" y="4143420"/>
              <a:ext cx="1785744" cy="34124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600" dirty="0">
                  <a:solidFill>
                    <a:schemeClr val="bg1"/>
                  </a:solidFill>
                  <a:latin typeface="+mn-lt"/>
                  <a:ea typeface="+mn-ea"/>
                  <a:cs typeface="+mn-ea"/>
                  <a:sym typeface="+mn-lt"/>
                </a:rPr>
                <a:t>在此输入标题内容</a:t>
              </a:r>
            </a:p>
          </p:txBody>
        </p:sp>
        <p:sp>
          <p:nvSpPr>
            <p:cNvPr id="24" name="Shape 2447">
              <a:extLst>
                <a:ext uri="{FF2B5EF4-FFF2-40B4-BE49-F238E27FC236}">
                  <a16:creationId xmlns:a16="http://schemas.microsoft.com/office/drawing/2014/main" id="{7CFC64C5-5ED3-46EC-85A8-9F61A4B1658E}"/>
                </a:ext>
              </a:extLst>
            </p:cNvPr>
            <p:cNvSpPr/>
            <p:nvPr/>
          </p:nvSpPr>
          <p:spPr>
            <a:xfrm>
              <a:off x="1042356" y="4484666"/>
              <a:ext cx="2167227" cy="32893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algn="ctr">
                <a:lnSpc>
                  <a:spcPct val="100000"/>
                </a:lnSpc>
              </a:pPr>
              <a:r>
                <a:rPr sz="1200" dirty="0">
                  <a:latin typeface="+mn-lt"/>
                  <a:ea typeface="+mn-ea"/>
                  <a:cs typeface="+mn-ea"/>
                  <a:sym typeface="+mn-lt"/>
                </a:rPr>
                <a:t>Short description for service</a:t>
              </a:r>
            </a:p>
          </p:txBody>
        </p:sp>
        <p:grpSp>
          <p:nvGrpSpPr>
            <p:cNvPr id="25" name="组合 24">
              <a:extLst>
                <a:ext uri="{FF2B5EF4-FFF2-40B4-BE49-F238E27FC236}">
                  <a16:creationId xmlns:a16="http://schemas.microsoft.com/office/drawing/2014/main" id="{98457AA4-78AC-4596-A652-4A4CE2C33DAF}"/>
                </a:ext>
              </a:extLst>
            </p:cNvPr>
            <p:cNvGrpSpPr/>
            <p:nvPr/>
          </p:nvGrpSpPr>
          <p:grpSpPr>
            <a:xfrm>
              <a:off x="1734052" y="3249567"/>
              <a:ext cx="783834" cy="783834"/>
              <a:chOff x="783709" y="3323882"/>
              <a:chExt cx="1576710" cy="1576710"/>
            </a:xfrm>
          </p:grpSpPr>
          <p:sp>
            <p:nvSpPr>
              <p:cNvPr id="26" name="Shape 2441">
                <a:extLst>
                  <a:ext uri="{FF2B5EF4-FFF2-40B4-BE49-F238E27FC236}">
                    <a16:creationId xmlns:a16="http://schemas.microsoft.com/office/drawing/2014/main" id="{21C3E09D-3C49-4F63-95AC-51DC653DEE1C}"/>
                  </a:ext>
                </a:extLst>
              </p:cNvPr>
              <p:cNvSpPr/>
              <p:nvPr/>
            </p:nvSpPr>
            <p:spPr>
              <a:xfrm>
                <a:off x="783709" y="3323882"/>
                <a:ext cx="1576710" cy="1576710"/>
              </a:xfrm>
              <a:prstGeom prst="ellipse">
                <a:avLst/>
              </a:prstGeom>
              <a:solidFill>
                <a:srgbClr val="18E6D7"/>
              </a:solidFill>
              <a:ln w="12700">
                <a:miter lim="400000"/>
              </a:ln>
            </p:spPr>
            <p:txBody>
              <a:bodyPr lIns="71437" tIns="71437" rIns="71437" bIns="71437" anchor="ctr"/>
              <a:lstStyle/>
              <a:p>
                <a:pPr>
                  <a:defRPr sz="3200">
                    <a:solidFill>
                      <a:srgbClr val="FFFFFF"/>
                    </a:solidFill>
                  </a:defRPr>
                </a:pPr>
                <a:endParaRPr dirty="0">
                  <a:cs typeface="+mn-ea"/>
                  <a:sym typeface="+mn-lt"/>
                </a:endParaRPr>
              </a:p>
            </p:txBody>
          </p:sp>
          <p:sp>
            <p:nvSpPr>
              <p:cNvPr id="27" name="Shape 2448">
                <a:extLst>
                  <a:ext uri="{FF2B5EF4-FFF2-40B4-BE49-F238E27FC236}">
                    <a16:creationId xmlns:a16="http://schemas.microsoft.com/office/drawing/2014/main" id="{BABB9C90-96F5-4A66-854B-550A6FAA1E0B}"/>
                  </a:ext>
                </a:extLst>
              </p:cNvPr>
              <p:cNvSpPr/>
              <p:nvPr/>
            </p:nvSpPr>
            <p:spPr>
              <a:xfrm>
                <a:off x="1348226" y="3888404"/>
                <a:ext cx="447676" cy="447666"/>
              </a:xfrm>
              <a:custGeom>
                <a:avLst/>
                <a:gdLst/>
                <a:ahLst/>
                <a:cxnLst>
                  <a:cxn ang="0">
                    <a:pos x="wd2" y="hd2"/>
                  </a:cxn>
                  <a:cxn ang="5400000">
                    <a:pos x="wd2" y="hd2"/>
                  </a:cxn>
                  <a:cxn ang="10800000">
                    <a:pos x="wd2" y="hd2"/>
                  </a:cxn>
                  <a:cxn ang="16200000">
                    <a:pos x="wd2" y="hd2"/>
                  </a:cxn>
                </a:cxnLst>
                <a:rect l="0" t="0" r="r" b="b"/>
                <a:pathLst>
                  <a:path w="21600" h="21600" extrusionOk="0">
                    <a:moveTo>
                      <a:pt x="20707" y="16134"/>
                    </a:moveTo>
                    <a:cubicBezTo>
                      <a:pt x="6517" y="16134"/>
                      <a:pt x="6517" y="16134"/>
                      <a:pt x="6517" y="16134"/>
                    </a:cubicBezTo>
                    <a:cubicBezTo>
                      <a:pt x="5991" y="16134"/>
                      <a:pt x="5623" y="15603"/>
                      <a:pt x="5623" y="15231"/>
                    </a:cubicBezTo>
                    <a:cubicBezTo>
                      <a:pt x="5623" y="902"/>
                      <a:pt x="5623" y="902"/>
                      <a:pt x="5623" y="902"/>
                    </a:cubicBezTo>
                    <a:cubicBezTo>
                      <a:pt x="5623" y="371"/>
                      <a:pt x="5991" y="0"/>
                      <a:pt x="6517" y="0"/>
                    </a:cubicBezTo>
                    <a:cubicBezTo>
                      <a:pt x="20707" y="0"/>
                      <a:pt x="20707" y="0"/>
                      <a:pt x="20707" y="0"/>
                    </a:cubicBezTo>
                    <a:cubicBezTo>
                      <a:pt x="21232" y="0"/>
                      <a:pt x="21600" y="371"/>
                      <a:pt x="21600" y="902"/>
                    </a:cubicBezTo>
                    <a:cubicBezTo>
                      <a:pt x="21600" y="15231"/>
                      <a:pt x="21600" y="15231"/>
                      <a:pt x="21600" y="15231"/>
                    </a:cubicBezTo>
                    <a:cubicBezTo>
                      <a:pt x="21600" y="15603"/>
                      <a:pt x="21232" y="16134"/>
                      <a:pt x="20707" y="16134"/>
                    </a:cubicBezTo>
                    <a:close/>
                    <a:moveTo>
                      <a:pt x="7568" y="14170"/>
                    </a:moveTo>
                    <a:cubicBezTo>
                      <a:pt x="19655" y="14170"/>
                      <a:pt x="19655" y="14170"/>
                      <a:pt x="19655" y="14170"/>
                    </a:cubicBezTo>
                    <a:cubicBezTo>
                      <a:pt x="19655" y="1804"/>
                      <a:pt x="19655" y="1804"/>
                      <a:pt x="19655" y="1804"/>
                    </a:cubicBezTo>
                    <a:cubicBezTo>
                      <a:pt x="7568" y="1804"/>
                      <a:pt x="7568" y="1804"/>
                      <a:pt x="7568" y="1804"/>
                    </a:cubicBezTo>
                    <a:lnTo>
                      <a:pt x="7568" y="14170"/>
                    </a:lnTo>
                    <a:close/>
                    <a:moveTo>
                      <a:pt x="15609" y="20539"/>
                    </a:moveTo>
                    <a:cubicBezTo>
                      <a:pt x="15609" y="18044"/>
                      <a:pt x="15609" y="18044"/>
                      <a:pt x="15609" y="18044"/>
                    </a:cubicBezTo>
                    <a:cubicBezTo>
                      <a:pt x="15609" y="17726"/>
                      <a:pt x="15293" y="17354"/>
                      <a:pt x="14926" y="17354"/>
                    </a:cubicBezTo>
                    <a:cubicBezTo>
                      <a:pt x="14558" y="17354"/>
                      <a:pt x="14242" y="17726"/>
                      <a:pt x="14242" y="18044"/>
                    </a:cubicBezTo>
                    <a:cubicBezTo>
                      <a:pt x="14242" y="20167"/>
                      <a:pt x="14242" y="20167"/>
                      <a:pt x="14242" y="20167"/>
                    </a:cubicBezTo>
                    <a:cubicBezTo>
                      <a:pt x="1419" y="20167"/>
                      <a:pt x="1419" y="20167"/>
                      <a:pt x="1419" y="20167"/>
                    </a:cubicBezTo>
                    <a:cubicBezTo>
                      <a:pt x="1419" y="7430"/>
                      <a:pt x="1419" y="7430"/>
                      <a:pt x="1419" y="7430"/>
                    </a:cubicBezTo>
                    <a:cubicBezTo>
                      <a:pt x="3731" y="7430"/>
                      <a:pt x="3731" y="7430"/>
                      <a:pt x="3731" y="7430"/>
                    </a:cubicBezTo>
                    <a:cubicBezTo>
                      <a:pt x="4047" y="7430"/>
                      <a:pt x="4415" y="7112"/>
                      <a:pt x="4415" y="6740"/>
                    </a:cubicBezTo>
                    <a:cubicBezTo>
                      <a:pt x="4415" y="6369"/>
                      <a:pt x="4047" y="6050"/>
                      <a:pt x="3731" y="6050"/>
                    </a:cubicBezTo>
                    <a:cubicBezTo>
                      <a:pt x="1261" y="6050"/>
                      <a:pt x="1261" y="6050"/>
                      <a:pt x="1261" y="6050"/>
                    </a:cubicBezTo>
                    <a:cubicBezTo>
                      <a:pt x="578" y="6050"/>
                      <a:pt x="0" y="6581"/>
                      <a:pt x="0" y="7112"/>
                    </a:cubicBezTo>
                    <a:cubicBezTo>
                      <a:pt x="0" y="20539"/>
                      <a:pt x="0" y="20539"/>
                      <a:pt x="0" y="20539"/>
                    </a:cubicBezTo>
                    <a:cubicBezTo>
                      <a:pt x="0" y="21069"/>
                      <a:pt x="578" y="21600"/>
                      <a:pt x="1261" y="21600"/>
                    </a:cubicBezTo>
                    <a:cubicBezTo>
                      <a:pt x="14558" y="21600"/>
                      <a:pt x="14558" y="21600"/>
                      <a:pt x="14558" y="21600"/>
                    </a:cubicBezTo>
                    <a:cubicBezTo>
                      <a:pt x="15083" y="21600"/>
                      <a:pt x="15609" y="21069"/>
                      <a:pt x="15609" y="20539"/>
                    </a:cubicBezTo>
                    <a:close/>
                  </a:path>
                </a:pathLst>
              </a:custGeom>
              <a:solidFill>
                <a:srgbClr val="000000"/>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grpSp>
      </p:grpSp>
      <p:grpSp>
        <p:nvGrpSpPr>
          <p:cNvPr id="28" name="组合 27">
            <a:extLst>
              <a:ext uri="{FF2B5EF4-FFF2-40B4-BE49-F238E27FC236}">
                <a16:creationId xmlns:a16="http://schemas.microsoft.com/office/drawing/2014/main" id="{9F86BFF6-AF9C-49BC-B875-ECB627987697}"/>
              </a:ext>
            </a:extLst>
          </p:cNvPr>
          <p:cNvGrpSpPr/>
          <p:nvPr/>
        </p:nvGrpSpPr>
        <p:grpSpPr>
          <a:xfrm>
            <a:off x="3600624" y="1718832"/>
            <a:ext cx="2167227" cy="1564034"/>
            <a:chOff x="1042356" y="3249567"/>
            <a:chExt cx="2167227" cy="1564034"/>
          </a:xfrm>
        </p:grpSpPr>
        <p:sp>
          <p:nvSpPr>
            <p:cNvPr id="29" name="Shape 2446">
              <a:extLst>
                <a:ext uri="{FF2B5EF4-FFF2-40B4-BE49-F238E27FC236}">
                  <a16:creationId xmlns:a16="http://schemas.microsoft.com/office/drawing/2014/main" id="{1540A07F-B49C-49B9-98AC-58E7AFA6B3AC}"/>
                </a:ext>
              </a:extLst>
            </p:cNvPr>
            <p:cNvSpPr/>
            <p:nvPr/>
          </p:nvSpPr>
          <p:spPr>
            <a:xfrm>
              <a:off x="1233097" y="4143420"/>
              <a:ext cx="1785744" cy="34124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600" dirty="0">
                  <a:solidFill>
                    <a:schemeClr val="bg1"/>
                  </a:solidFill>
                  <a:latin typeface="+mn-lt"/>
                  <a:ea typeface="+mn-ea"/>
                  <a:cs typeface="+mn-ea"/>
                  <a:sym typeface="+mn-lt"/>
                </a:rPr>
                <a:t>在此输入标题内容</a:t>
              </a:r>
            </a:p>
          </p:txBody>
        </p:sp>
        <p:sp>
          <p:nvSpPr>
            <p:cNvPr id="30" name="Shape 2447">
              <a:extLst>
                <a:ext uri="{FF2B5EF4-FFF2-40B4-BE49-F238E27FC236}">
                  <a16:creationId xmlns:a16="http://schemas.microsoft.com/office/drawing/2014/main" id="{B9B2635E-7C58-4455-8DBF-DAA19F1A8C3E}"/>
                </a:ext>
              </a:extLst>
            </p:cNvPr>
            <p:cNvSpPr/>
            <p:nvPr/>
          </p:nvSpPr>
          <p:spPr>
            <a:xfrm>
              <a:off x="1042356" y="4484666"/>
              <a:ext cx="2167227" cy="32893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algn="ctr">
                <a:lnSpc>
                  <a:spcPct val="100000"/>
                </a:lnSpc>
              </a:pPr>
              <a:r>
                <a:rPr sz="1200" dirty="0">
                  <a:latin typeface="+mn-lt"/>
                  <a:ea typeface="+mn-ea"/>
                  <a:cs typeface="+mn-ea"/>
                  <a:sym typeface="+mn-lt"/>
                </a:rPr>
                <a:t>Short description for service</a:t>
              </a:r>
            </a:p>
          </p:txBody>
        </p:sp>
        <p:grpSp>
          <p:nvGrpSpPr>
            <p:cNvPr id="31" name="组合 30">
              <a:extLst>
                <a:ext uri="{FF2B5EF4-FFF2-40B4-BE49-F238E27FC236}">
                  <a16:creationId xmlns:a16="http://schemas.microsoft.com/office/drawing/2014/main" id="{157406E2-E1AE-4B47-AE12-86DDD0866B2C}"/>
                </a:ext>
              </a:extLst>
            </p:cNvPr>
            <p:cNvGrpSpPr/>
            <p:nvPr/>
          </p:nvGrpSpPr>
          <p:grpSpPr>
            <a:xfrm>
              <a:off x="1734052" y="3249567"/>
              <a:ext cx="783834" cy="783834"/>
              <a:chOff x="783709" y="3323882"/>
              <a:chExt cx="1576710" cy="1576710"/>
            </a:xfrm>
          </p:grpSpPr>
          <p:sp>
            <p:nvSpPr>
              <p:cNvPr id="32" name="Shape 2441">
                <a:extLst>
                  <a:ext uri="{FF2B5EF4-FFF2-40B4-BE49-F238E27FC236}">
                    <a16:creationId xmlns:a16="http://schemas.microsoft.com/office/drawing/2014/main" id="{35128979-DA5F-4E16-A70E-AE12994D7BFA}"/>
                  </a:ext>
                </a:extLst>
              </p:cNvPr>
              <p:cNvSpPr/>
              <p:nvPr/>
            </p:nvSpPr>
            <p:spPr>
              <a:xfrm>
                <a:off x="783709" y="3323882"/>
                <a:ext cx="1576710" cy="1576710"/>
              </a:xfrm>
              <a:prstGeom prst="ellipse">
                <a:avLst/>
              </a:prstGeom>
              <a:solidFill>
                <a:srgbClr val="18E6D7"/>
              </a:solidFill>
              <a:ln w="12700">
                <a:miter lim="400000"/>
              </a:ln>
            </p:spPr>
            <p:txBody>
              <a:bodyPr lIns="71437" tIns="71437" rIns="71437" bIns="71437" anchor="ctr"/>
              <a:lstStyle/>
              <a:p>
                <a:pPr>
                  <a:defRPr sz="3200">
                    <a:solidFill>
                      <a:srgbClr val="FFFFFF"/>
                    </a:solidFill>
                  </a:defRPr>
                </a:pPr>
                <a:endParaRPr dirty="0">
                  <a:cs typeface="+mn-ea"/>
                  <a:sym typeface="+mn-lt"/>
                </a:endParaRPr>
              </a:p>
            </p:txBody>
          </p:sp>
          <p:sp>
            <p:nvSpPr>
              <p:cNvPr id="33" name="Shape 2448">
                <a:extLst>
                  <a:ext uri="{FF2B5EF4-FFF2-40B4-BE49-F238E27FC236}">
                    <a16:creationId xmlns:a16="http://schemas.microsoft.com/office/drawing/2014/main" id="{9102FC87-C540-4A49-AEB9-08D17542971F}"/>
                  </a:ext>
                </a:extLst>
              </p:cNvPr>
              <p:cNvSpPr/>
              <p:nvPr/>
            </p:nvSpPr>
            <p:spPr>
              <a:xfrm>
                <a:off x="1348226" y="3888404"/>
                <a:ext cx="447676" cy="447666"/>
              </a:xfrm>
              <a:custGeom>
                <a:avLst/>
                <a:gdLst/>
                <a:ahLst/>
                <a:cxnLst>
                  <a:cxn ang="0">
                    <a:pos x="wd2" y="hd2"/>
                  </a:cxn>
                  <a:cxn ang="5400000">
                    <a:pos x="wd2" y="hd2"/>
                  </a:cxn>
                  <a:cxn ang="10800000">
                    <a:pos x="wd2" y="hd2"/>
                  </a:cxn>
                  <a:cxn ang="16200000">
                    <a:pos x="wd2" y="hd2"/>
                  </a:cxn>
                </a:cxnLst>
                <a:rect l="0" t="0" r="r" b="b"/>
                <a:pathLst>
                  <a:path w="21600" h="21600" extrusionOk="0">
                    <a:moveTo>
                      <a:pt x="20707" y="16134"/>
                    </a:moveTo>
                    <a:cubicBezTo>
                      <a:pt x="6517" y="16134"/>
                      <a:pt x="6517" y="16134"/>
                      <a:pt x="6517" y="16134"/>
                    </a:cubicBezTo>
                    <a:cubicBezTo>
                      <a:pt x="5991" y="16134"/>
                      <a:pt x="5623" y="15603"/>
                      <a:pt x="5623" y="15231"/>
                    </a:cubicBezTo>
                    <a:cubicBezTo>
                      <a:pt x="5623" y="902"/>
                      <a:pt x="5623" y="902"/>
                      <a:pt x="5623" y="902"/>
                    </a:cubicBezTo>
                    <a:cubicBezTo>
                      <a:pt x="5623" y="371"/>
                      <a:pt x="5991" y="0"/>
                      <a:pt x="6517" y="0"/>
                    </a:cubicBezTo>
                    <a:cubicBezTo>
                      <a:pt x="20707" y="0"/>
                      <a:pt x="20707" y="0"/>
                      <a:pt x="20707" y="0"/>
                    </a:cubicBezTo>
                    <a:cubicBezTo>
                      <a:pt x="21232" y="0"/>
                      <a:pt x="21600" y="371"/>
                      <a:pt x="21600" y="902"/>
                    </a:cubicBezTo>
                    <a:cubicBezTo>
                      <a:pt x="21600" y="15231"/>
                      <a:pt x="21600" y="15231"/>
                      <a:pt x="21600" y="15231"/>
                    </a:cubicBezTo>
                    <a:cubicBezTo>
                      <a:pt x="21600" y="15603"/>
                      <a:pt x="21232" y="16134"/>
                      <a:pt x="20707" y="16134"/>
                    </a:cubicBezTo>
                    <a:close/>
                    <a:moveTo>
                      <a:pt x="7568" y="14170"/>
                    </a:moveTo>
                    <a:cubicBezTo>
                      <a:pt x="19655" y="14170"/>
                      <a:pt x="19655" y="14170"/>
                      <a:pt x="19655" y="14170"/>
                    </a:cubicBezTo>
                    <a:cubicBezTo>
                      <a:pt x="19655" y="1804"/>
                      <a:pt x="19655" y="1804"/>
                      <a:pt x="19655" y="1804"/>
                    </a:cubicBezTo>
                    <a:cubicBezTo>
                      <a:pt x="7568" y="1804"/>
                      <a:pt x="7568" y="1804"/>
                      <a:pt x="7568" y="1804"/>
                    </a:cubicBezTo>
                    <a:lnTo>
                      <a:pt x="7568" y="14170"/>
                    </a:lnTo>
                    <a:close/>
                    <a:moveTo>
                      <a:pt x="15609" y="20539"/>
                    </a:moveTo>
                    <a:cubicBezTo>
                      <a:pt x="15609" y="18044"/>
                      <a:pt x="15609" y="18044"/>
                      <a:pt x="15609" y="18044"/>
                    </a:cubicBezTo>
                    <a:cubicBezTo>
                      <a:pt x="15609" y="17726"/>
                      <a:pt x="15293" y="17354"/>
                      <a:pt x="14926" y="17354"/>
                    </a:cubicBezTo>
                    <a:cubicBezTo>
                      <a:pt x="14558" y="17354"/>
                      <a:pt x="14242" y="17726"/>
                      <a:pt x="14242" y="18044"/>
                    </a:cubicBezTo>
                    <a:cubicBezTo>
                      <a:pt x="14242" y="20167"/>
                      <a:pt x="14242" y="20167"/>
                      <a:pt x="14242" y="20167"/>
                    </a:cubicBezTo>
                    <a:cubicBezTo>
                      <a:pt x="1419" y="20167"/>
                      <a:pt x="1419" y="20167"/>
                      <a:pt x="1419" y="20167"/>
                    </a:cubicBezTo>
                    <a:cubicBezTo>
                      <a:pt x="1419" y="7430"/>
                      <a:pt x="1419" y="7430"/>
                      <a:pt x="1419" y="7430"/>
                    </a:cubicBezTo>
                    <a:cubicBezTo>
                      <a:pt x="3731" y="7430"/>
                      <a:pt x="3731" y="7430"/>
                      <a:pt x="3731" y="7430"/>
                    </a:cubicBezTo>
                    <a:cubicBezTo>
                      <a:pt x="4047" y="7430"/>
                      <a:pt x="4415" y="7112"/>
                      <a:pt x="4415" y="6740"/>
                    </a:cubicBezTo>
                    <a:cubicBezTo>
                      <a:pt x="4415" y="6369"/>
                      <a:pt x="4047" y="6050"/>
                      <a:pt x="3731" y="6050"/>
                    </a:cubicBezTo>
                    <a:cubicBezTo>
                      <a:pt x="1261" y="6050"/>
                      <a:pt x="1261" y="6050"/>
                      <a:pt x="1261" y="6050"/>
                    </a:cubicBezTo>
                    <a:cubicBezTo>
                      <a:pt x="578" y="6050"/>
                      <a:pt x="0" y="6581"/>
                      <a:pt x="0" y="7112"/>
                    </a:cubicBezTo>
                    <a:cubicBezTo>
                      <a:pt x="0" y="20539"/>
                      <a:pt x="0" y="20539"/>
                      <a:pt x="0" y="20539"/>
                    </a:cubicBezTo>
                    <a:cubicBezTo>
                      <a:pt x="0" y="21069"/>
                      <a:pt x="578" y="21600"/>
                      <a:pt x="1261" y="21600"/>
                    </a:cubicBezTo>
                    <a:cubicBezTo>
                      <a:pt x="14558" y="21600"/>
                      <a:pt x="14558" y="21600"/>
                      <a:pt x="14558" y="21600"/>
                    </a:cubicBezTo>
                    <a:cubicBezTo>
                      <a:pt x="15083" y="21600"/>
                      <a:pt x="15609" y="21069"/>
                      <a:pt x="15609" y="20539"/>
                    </a:cubicBezTo>
                    <a:close/>
                  </a:path>
                </a:pathLst>
              </a:custGeom>
              <a:solidFill>
                <a:srgbClr val="000000"/>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grpSp>
      </p:grpSp>
      <p:grpSp>
        <p:nvGrpSpPr>
          <p:cNvPr id="34" name="组合 33">
            <a:extLst>
              <a:ext uri="{FF2B5EF4-FFF2-40B4-BE49-F238E27FC236}">
                <a16:creationId xmlns:a16="http://schemas.microsoft.com/office/drawing/2014/main" id="{5DDF3CBE-AE89-4C0F-B609-752611233F9A}"/>
              </a:ext>
            </a:extLst>
          </p:cNvPr>
          <p:cNvGrpSpPr/>
          <p:nvPr/>
        </p:nvGrpSpPr>
        <p:grpSpPr>
          <a:xfrm>
            <a:off x="9064480" y="1718832"/>
            <a:ext cx="2167227" cy="1564034"/>
            <a:chOff x="1042356" y="3249567"/>
            <a:chExt cx="2167227" cy="1564034"/>
          </a:xfrm>
        </p:grpSpPr>
        <p:sp>
          <p:nvSpPr>
            <p:cNvPr id="35" name="Shape 2446">
              <a:extLst>
                <a:ext uri="{FF2B5EF4-FFF2-40B4-BE49-F238E27FC236}">
                  <a16:creationId xmlns:a16="http://schemas.microsoft.com/office/drawing/2014/main" id="{DF2464A1-42F5-43CB-8A73-F9FF2925B4C0}"/>
                </a:ext>
              </a:extLst>
            </p:cNvPr>
            <p:cNvSpPr/>
            <p:nvPr/>
          </p:nvSpPr>
          <p:spPr>
            <a:xfrm>
              <a:off x="1233097" y="4143420"/>
              <a:ext cx="1785744" cy="34124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1600" dirty="0">
                  <a:solidFill>
                    <a:schemeClr val="bg1"/>
                  </a:solidFill>
                  <a:latin typeface="+mn-lt"/>
                  <a:ea typeface="+mn-ea"/>
                  <a:cs typeface="+mn-ea"/>
                  <a:sym typeface="+mn-lt"/>
                </a:rPr>
                <a:t>在此输入标题内容</a:t>
              </a:r>
            </a:p>
          </p:txBody>
        </p:sp>
        <p:sp>
          <p:nvSpPr>
            <p:cNvPr id="36" name="Shape 2447">
              <a:extLst>
                <a:ext uri="{FF2B5EF4-FFF2-40B4-BE49-F238E27FC236}">
                  <a16:creationId xmlns:a16="http://schemas.microsoft.com/office/drawing/2014/main" id="{89CF6E08-A738-4C6C-AEE9-4AD48339E4FD}"/>
                </a:ext>
              </a:extLst>
            </p:cNvPr>
            <p:cNvSpPr/>
            <p:nvPr/>
          </p:nvSpPr>
          <p:spPr>
            <a:xfrm>
              <a:off x="1042356" y="4484666"/>
              <a:ext cx="2167227" cy="32893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algn="ctr">
                <a:lnSpc>
                  <a:spcPct val="100000"/>
                </a:lnSpc>
              </a:pPr>
              <a:r>
                <a:rPr sz="1200" dirty="0">
                  <a:latin typeface="+mn-lt"/>
                  <a:ea typeface="+mn-ea"/>
                  <a:cs typeface="+mn-ea"/>
                  <a:sym typeface="+mn-lt"/>
                </a:rPr>
                <a:t>Short description for service</a:t>
              </a:r>
            </a:p>
          </p:txBody>
        </p:sp>
        <p:grpSp>
          <p:nvGrpSpPr>
            <p:cNvPr id="37" name="组合 36">
              <a:extLst>
                <a:ext uri="{FF2B5EF4-FFF2-40B4-BE49-F238E27FC236}">
                  <a16:creationId xmlns:a16="http://schemas.microsoft.com/office/drawing/2014/main" id="{646BE076-01F7-4EF2-90A2-CE6EC3BC61DB}"/>
                </a:ext>
              </a:extLst>
            </p:cNvPr>
            <p:cNvGrpSpPr/>
            <p:nvPr/>
          </p:nvGrpSpPr>
          <p:grpSpPr>
            <a:xfrm>
              <a:off x="1734052" y="3249567"/>
              <a:ext cx="783834" cy="783834"/>
              <a:chOff x="783709" y="3323882"/>
              <a:chExt cx="1576710" cy="1576710"/>
            </a:xfrm>
          </p:grpSpPr>
          <p:sp>
            <p:nvSpPr>
              <p:cNvPr id="38" name="Shape 2441">
                <a:extLst>
                  <a:ext uri="{FF2B5EF4-FFF2-40B4-BE49-F238E27FC236}">
                    <a16:creationId xmlns:a16="http://schemas.microsoft.com/office/drawing/2014/main" id="{60D66B63-3F4D-4525-A3E1-50F9970BC10F}"/>
                  </a:ext>
                </a:extLst>
              </p:cNvPr>
              <p:cNvSpPr/>
              <p:nvPr/>
            </p:nvSpPr>
            <p:spPr>
              <a:xfrm>
                <a:off x="783709" y="3323882"/>
                <a:ext cx="1576710" cy="1576710"/>
              </a:xfrm>
              <a:prstGeom prst="ellipse">
                <a:avLst/>
              </a:prstGeom>
              <a:solidFill>
                <a:srgbClr val="18E6D7"/>
              </a:solidFill>
              <a:ln w="12700">
                <a:miter lim="400000"/>
              </a:ln>
            </p:spPr>
            <p:txBody>
              <a:bodyPr lIns="71437" tIns="71437" rIns="71437" bIns="71437" anchor="ctr"/>
              <a:lstStyle/>
              <a:p>
                <a:pPr>
                  <a:defRPr sz="3200">
                    <a:solidFill>
                      <a:srgbClr val="FFFFFF"/>
                    </a:solidFill>
                  </a:defRPr>
                </a:pPr>
                <a:endParaRPr dirty="0">
                  <a:cs typeface="+mn-ea"/>
                  <a:sym typeface="+mn-lt"/>
                </a:endParaRPr>
              </a:p>
            </p:txBody>
          </p:sp>
          <p:sp>
            <p:nvSpPr>
              <p:cNvPr id="39" name="Shape 2448">
                <a:extLst>
                  <a:ext uri="{FF2B5EF4-FFF2-40B4-BE49-F238E27FC236}">
                    <a16:creationId xmlns:a16="http://schemas.microsoft.com/office/drawing/2014/main" id="{51C7B246-7993-4500-8D69-39784E4C6CF6}"/>
                  </a:ext>
                </a:extLst>
              </p:cNvPr>
              <p:cNvSpPr/>
              <p:nvPr/>
            </p:nvSpPr>
            <p:spPr>
              <a:xfrm>
                <a:off x="1348226" y="3888404"/>
                <a:ext cx="447676" cy="447666"/>
              </a:xfrm>
              <a:custGeom>
                <a:avLst/>
                <a:gdLst/>
                <a:ahLst/>
                <a:cxnLst>
                  <a:cxn ang="0">
                    <a:pos x="wd2" y="hd2"/>
                  </a:cxn>
                  <a:cxn ang="5400000">
                    <a:pos x="wd2" y="hd2"/>
                  </a:cxn>
                  <a:cxn ang="10800000">
                    <a:pos x="wd2" y="hd2"/>
                  </a:cxn>
                  <a:cxn ang="16200000">
                    <a:pos x="wd2" y="hd2"/>
                  </a:cxn>
                </a:cxnLst>
                <a:rect l="0" t="0" r="r" b="b"/>
                <a:pathLst>
                  <a:path w="21600" h="21600" extrusionOk="0">
                    <a:moveTo>
                      <a:pt x="20707" y="16134"/>
                    </a:moveTo>
                    <a:cubicBezTo>
                      <a:pt x="6517" y="16134"/>
                      <a:pt x="6517" y="16134"/>
                      <a:pt x="6517" y="16134"/>
                    </a:cubicBezTo>
                    <a:cubicBezTo>
                      <a:pt x="5991" y="16134"/>
                      <a:pt x="5623" y="15603"/>
                      <a:pt x="5623" y="15231"/>
                    </a:cubicBezTo>
                    <a:cubicBezTo>
                      <a:pt x="5623" y="902"/>
                      <a:pt x="5623" y="902"/>
                      <a:pt x="5623" y="902"/>
                    </a:cubicBezTo>
                    <a:cubicBezTo>
                      <a:pt x="5623" y="371"/>
                      <a:pt x="5991" y="0"/>
                      <a:pt x="6517" y="0"/>
                    </a:cubicBezTo>
                    <a:cubicBezTo>
                      <a:pt x="20707" y="0"/>
                      <a:pt x="20707" y="0"/>
                      <a:pt x="20707" y="0"/>
                    </a:cubicBezTo>
                    <a:cubicBezTo>
                      <a:pt x="21232" y="0"/>
                      <a:pt x="21600" y="371"/>
                      <a:pt x="21600" y="902"/>
                    </a:cubicBezTo>
                    <a:cubicBezTo>
                      <a:pt x="21600" y="15231"/>
                      <a:pt x="21600" y="15231"/>
                      <a:pt x="21600" y="15231"/>
                    </a:cubicBezTo>
                    <a:cubicBezTo>
                      <a:pt x="21600" y="15603"/>
                      <a:pt x="21232" y="16134"/>
                      <a:pt x="20707" y="16134"/>
                    </a:cubicBezTo>
                    <a:close/>
                    <a:moveTo>
                      <a:pt x="7568" y="14170"/>
                    </a:moveTo>
                    <a:cubicBezTo>
                      <a:pt x="19655" y="14170"/>
                      <a:pt x="19655" y="14170"/>
                      <a:pt x="19655" y="14170"/>
                    </a:cubicBezTo>
                    <a:cubicBezTo>
                      <a:pt x="19655" y="1804"/>
                      <a:pt x="19655" y="1804"/>
                      <a:pt x="19655" y="1804"/>
                    </a:cubicBezTo>
                    <a:cubicBezTo>
                      <a:pt x="7568" y="1804"/>
                      <a:pt x="7568" y="1804"/>
                      <a:pt x="7568" y="1804"/>
                    </a:cubicBezTo>
                    <a:lnTo>
                      <a:pt x="7568" y="14170"/>
                    </a:lnTo>
                    <a:close/>
                    <a:moveTo>
                      <a:pt x="15609" y="20539"/>
                    </a:moveTo>
                    <a:cubicBezTo>
                      <a:pt x="15609" y="18044"/>
                      <a:pt x="15609" y="18044"/>
                      <a:pt x="15609" y="18044"/>
                    </a:cubicBezTo>
                    <a:cubicBezTo>
                      <a:pt x="15609" y="17726"/>
                      <a:pt x="15293" y="17354"/>
                      <a:pt x="14926" y="17354"/>
                    </a:cubicBezTo>
                    <a:cubicBezTo>
                      <a:pt x="14558" y="17354"/>
                      <a:pt x="14242" y="17726"/>
                      <a:pt x="14242" y="18044"/>
                    </a:cubicBezTo>
                    <a:cubicBezTo>
                      <a:pt x="14242" y="20167"/>
                      <a:pt x="14242" y="20167"/>
                      <a:pt x="14242" y="20167"/>
                    </a:cubicBezTo>
                    <a:cubicBezTo>
                      <a:pt x="1419" y="20167"/>
                      <a:pt x="1419" y="20167"/>
                      <a:pt x="1419" y="20167"/>
                    </a:cubicBezTo>
                    <a:cubicBezTo>
                      <a:pt x="1419" y="7430"/>
                      <a:pt x="1419" y="7430"/>
                      <a:pt x="1419" y="7430"/>
                    </a:cubicBezTo>
                    <a:cubicBezTo>
                      <a:pt x="3731" y="7430"/>
                      <a:pt x="3731" y="7430"/>
                      <a:pt x="3731" y="7430"/>
                    </a:cubicBezTo>
                    <a:cubicBezTo>
                      <a:pt x="4047" y="7430"/>
                      <a:pt x="4415" y="7112"/>
                      <a:pt x="4415" y="6740"/>
                    </a:cubicBezTo>
                    <a:cubicBezTo>
                      <a:pt x="4415" y="6369"/>
                      <a:pt x="4047" y="6050"/>
                      <a:pt x="3731" y="6050"/>
                    </a:cubicBezTo>
                    <a:cubicBezTo>
                      <a:pt x="1261" y="6050"/>
                      <a:pt x="1261" y="6050"/>
                      <a:pt x="1261" y="6050"/>
                    </a:cubicBezTo>
                    <a:cubicBezTo>
                      <a:pt x="578" y="6050"/>
                      <a:pt x="0" y="6581"/>
                      <a:pt x="0" y="7112"/>
                    </a:cubicBezTo>
                    <a:cubicBezTo>
                      <a:pt x="0" y="20539"/>
                      <a:pt x="0" y="20539"/>
                      <a:pt x="0" y="20539"/>
                    </a:cubicBezTo>
                    <a:cubicBezTo>
                      <a:pt x="0" y="21069"/>
                      <a:pt x="578" y="21600"/>
                      <a:pt x="1261" y="21600"/>
                    </a:cubicBezTo>
                    <a:cubicBezTo>
                      <a:pt x="14558" y="21600"/>
                      <a:pt x="14558" y="21600"/>
                      <a:pt x="14558" y="21600"/>
                    </a:cubicBezTo>
                    <a:cubicBezTo>
                      <a:pt x="15083" y="21600"/>
                      <a:pt x="15609" y="21069"/>
                      <a:pt x="15609" y="20539"/>
                    </a:cubicBezTo>
                    <a:close/>
                  </a:path>
                </a:pathLst>
              </a:custGeom>
              <a:solidFill>
                <a:srgbClr val="000000"/>
              </a:solidFill>
              <a:ln w="12700">
                <a:miter lim="400000"/>
              </a:ln>
            </p:spPr>
            <p:txBody>
              <a:bodyPr lIns="45719" rIns="45719" anchor="ctr"/>
              <a:lstStyle/>
              <a:p>
                <a:pPr algn="l" defTabSz="457200">
                  <a:lnSpc>
                    <a:spcPct val="93000"/>
                  </a:lnSpc>
                  <a:defRPr sz="1800">
                    <a:latin typeface="Helvetica"/>
                    <a:ea typeface="Helvetica"/>
                    <a:cs typeface="Helvetica"/>
                    <a:sym typeface="Helvetica"/>
                  </a:defRPr>
                </a:pPr>
                <a:endParaRPr>
                  <a:cs typeface="+mn-ea"/>
                  <a:sym typeface="+mn-lt"/>
                </a:endParaRPr>
              </a:p>
            </p:txBody>
          </p:sp>
        </p:grpSp>
      </p:grpSp>
      <p:pic>
        <p:nvPicPr>
          <p:cNvPr id="59" name="图片占位符 58">
            <a:extLst>
              <a:ext uri="{FF2B5EF4-FFF2-40B4-BE49-F238E27FC236}">
                <a16:creationId xmlns:a16="http://schemas.microsoft.com/office/drawing/2014/main" id="{3D0A6ED8-0A04-4925-B658-096B944F0F0A}"/>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091" r="4091"/>
          <a:stretch>
            <a:fillRect/>
          </a:stretch>
        </p:blipFill>
        <p:spPr>
          <a:xfrm>
            <a:off x="781050" y="1579563"/>
            <a:ext cx="2538413" cy="1843087"/>
          </a:xfrm>
        </p:spPr>
      </p:pic>
      <p:pic>
        <p:nvPicPr>
          <p:cNvPr id="61" name="图片占位符 60">
            <a:extLst>
              <a:ext uri="{FF2B5EF4-FFF2-40B4-BE49-F238E27FC236}">
                <a16:creationId xmlns:a16="http://schemas.microsoft.com/office/drawing/2014/main" id="{35F49AA2-BE47-4D5C-A3AF-05014B915CF4}"/>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4091" r="4091"/>
          <a:stretch>
            <a:fillRect/>
          </a:stretch>
        </p:blipFill>
        <p:spPr>
          <a:xfrm>
            <a:off x="6176963" y="1579563"/>
            <a:ext cx="2538412" cy="1843087"/>
          </a:xfrm>
        </p:spPr>
      </p:pic>
      <p:pic>
        <p:nvPicPr>
          <p:cNvPr id="63" name="图片占位符 62">
            <a:extLst>
              <a:ext uri="{FF2B5EF4-FFF2-40B4-BE49-F238E27FC236}">
                <a16:creationId xmlns:a16="http://schemas.microsoft.com/office/drawing/2014/main" id="{23DC5080-BA32-4C7C-AB99-343B6E9B0201}"/>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3923" r="3923"/>
          <a:stretch>
            <a:fillRect/>
          </a:stretch>
        </p:blipFill>
        <p:spPr>
          <a:xfrm>
            <a:off x="3498850" y="3743325"/>
            <a:ext cx="2540000" cy="1843088"/>
          </a:xfrm>
        </p:spPr>
      </p:pic>
      <p:pic>
        <p:nvPicPr>
          <p:cNvPr id="65" name="图片占位符 64">
            <a:extLst>
              <a:ext uri="{FF2B5EF4-FFF2-40B4-BE49-F238E27FC236}">
                <a16:creationId xmlns:a16="http://schemas.microsoft.com/office/drawing/2014/main" id="{7F39CF48-CC09-4039-9BAF-B0BBC782A9C8}"/>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3952" r="3952"/>
          <a:stretch>
            <a:fillRect/>
          </a:stretch>
        </p:blipFill>
        <p:spPr>
          <a:xfrm>
            <a:off x="8878888" y="3743325"/>
            <a:ext cx="2538412" cy="1843088"/>
          </a:xfrm>
        </p:spPr>
      </p:pic>
      <p:grpSp>
        <p:nvGrpSpPr>
          <p:cNvPr id="46" name="组合 45">
            <a:extLst>
              <a:ext uri="{FF2B5EF4-FFF2-40B4-BE49-F238E27FC236}">
                <a16:creationId xmlns:a16="http://schemas.microsoft.com/office/drawing/2014/main" id="{5153BFEE-61D8-4D5D-B9A7-8E8C97661D9A}"/>
              </a:ext>
            </a:extLst>
          </p:cNvPr>
          <p:cNvGrpSpPr/>
          <p:nvPr/>
        </p:nvGrpSpPr>
        <p:grpSpPr>
          <a:xfrm>
            <a:off x="0" y="142709"/>
            <a:ext cx="2266672" cy="716109"/>
            <a:chOff x="0" y="142709"/>
            <a:chExt cx="2266672" cy="716109"/>
          </a:xfrm>
        </p:grpSpPr>
        <p:sp>
          <p:nvSpPr>
            <p:cNvPr id="47" name="Shape 1178">
              <a:extLst>
                <a:ext uri="{FF2B5EF4-FFF2-40B4-BE49-F238E27FC236}">
                  <a16:creationId xmlns:a16="http://schemas.microsoft.com/office/drawing/2014/main" id="{44F187F7-0A9E-484F-AD7B-46E0680B8055}"/>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产品与服务</a:t>
              </a:r>
            </a:p>
          </p:txBody>
        </p:sp>
        <p:sp>
          <p:nvSpPr>
            <p:cNvPr id="48" name="等腰三角形 47">
              <a:extLst>
                <a:ext uri="{FF2B5EF4-FFF2-40B4-BE49-F238E27FC236}">
                  <a16:creationId xmlns:a16="http://schemas.microsoft.com/office/drawing/2014/main" id="{0D6604B1-F180-43F9-9BDB-283D17FB137C}"/>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2488458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997777" y="4472630"/>
            <a:ext cx="4457700" cy="706437"/>
          </a:xfrm>
          <a:prstGeom prst="rect">
            <a:avLst/>
          </a:prstGeom>
        </p:spPr>
        <p:txBody>
          <a:bodyPr>
            <a:normAutofit fontScale="90000"/>
          </a:bodyPr>
          <a:lstStyle/>
          <a:p>
            <a:pPr algn="ctr"/>
            <a:r>
              <a:rPr lang="en-US" altLang="zh-CN" sz="3600" dirty="0">
                <a:solidFill>
                  <a:schemeClr val="bg1"/>
                </a:solidFill>
                <a:latin typeface="+mn-lt"/>
                <a:ea typeface="+mn-ea"/>
                <a:cs typeface="+mn-ea"/>
                <a:sym typeface="+mn-lt"/>
              </a:rPr>
              <a:t>Industries and markets</a:t>
            </a:r>
            <a:endParaRPr lang="zh-CN" altLang="en-US" sz="3600" dirty="0">
              <a:solidFill>
                <a:schemeClr val="bg1"/>
              </a:solidFill>
              <a:latin typeface="+mn-lt"/>
              <a:ea typeface="+mn-ea"/>
              <a:cs typeface="+mn-ea"/>
              <a:sym typeface="+mn-lt"/>
            </a:endParaRP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行业及市场</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05</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0156398"/>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6" presetClass="entr" presetSubtype="21"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inVertical)">
                                      <p:cBhvr>
                                        <p:cTn id="10" dur="500"/>
                                        <p:tgtEl>
                                          <p:spTgt spid="1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78"/>
                                        </p:tgtEl>
                                        <p:attrNameLst>
                                          <p:attrName>style.visibility</p:attrName>
                                        </p:attrNameLst>
                                      </p:cBhvr>
                                      <p:to>
                                        <p:strVal val="visible"/>
                                      </p:to>
                                    </p:set>
                                    <p:animEffect transition="in" filter="barn(inVertical)">
                                      <p:cBhvr>
                                        <p:cTn id="13" dur="500"/>
                                        <p:tgtEl>
                                          <p:spTgt spid="117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175"/>
                                        </p:tgtEl>
                                        <p:attrNameLst>
                                          <p:attrName>style.visibility</p:attrName>
                                        </p:attrNameLst>
                                      </p:cBhvr>
                                      <p:to>
                                        <p:strVal val="visible"/>
                                      </p:to>
                                    </p:set>
                                    <p:animEffect transition="in" filter="barn(inVertical)">
                                      <p:cBhvr>
                                        <p:cTn id="19"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占位符 5">
            <a:extLst>
              <a:ext uri="{FF2B5EF4-FFF2-40B4-BE49-F238E27FC236}">
                <a16:creationId xmlns:a16="http://schemas.microsoft.com/office/drawing/2014/main" id="{AAA4B304-525E-4B9D-A3C5-42FA2C89AC11}"/>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9259" r="9259"/>
          <a:stretch>
            <a:fillRect/>
          </a:stretch>
        </p:blipFill>
        <p:spPr/>
      </p:pic>
      <p:sp>
        <p:nvSpPr>
          <p:cNvPr id="12" name="矩形 11">
            <a:extLst>
              <a:ext uri="{FF2B5EF4-FFF2-40B4-BE49-F238E27FC236}">
                <a16:creationId xmlns:a16="http://schemas.microsoft.com/office/drawing/2014/main" id="{9640A437-BA45-44B6-82BB-CBB3297915CA}"/>
              </a:ext>
            </a:extLst>
          </p:cNvPr>
          <p:cNvSpPr/>
          <p:nvPr/>
        </p:nvSpPr>
        <p:spPr>
          <a:xfrm>
            <a:off x="0" y="0"/>
            <a:ext cx="12192000"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Shape 1178">
            <a:extLst>
              <a:ext uri="{FF2B5EF4-FFF2-40B4-BE49-F238E27FC236}">
                <a16:creationId xmlns:a16="http://schemas.microsoft.com/office/drawing/2014/main" id="{8F93CD06-54E8-448C-BAF4-1DC6022594BD}"/>
              </a:ext>
            </a:extLst>
          </p:cNvPr>
          <p:cNvSpPr/>
          <p:nvPr/>
        </p:nvSpPr>
        <p:spPr>
          <a:xfrm>
            <a:off x="537833" y="2510673"/>
            <a:ext cx="5773026" cy="326051"/>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1100" dirty="0">
                <a:solidFill>
                  <a:schemeClr val="bg1">
                    <a:lumMod val="95000"/>
                  </a:schemeClr>
                </a:solidFill>
                <a:latin typeface="+mn-lt"/>
                <a:ea typeface="+mn-ea"/>
                <a:cs typeface="+mn-ea"/>
                <a:sym typeface="+mn-lt"/>
              </a:rPr>
              <a:t>点击在此输入内容点击在此输入内容点击在此输入内容点击在此输入内容点击在此输入内容</a:t>
            </a:r>
            <a:endParaRPr lang="en-US" altLang="zh-CN" sz="1100" dirty="0">
              <a:solidFill>
                <a:schemeClr val="bg1">
                  <a:lumMod val="95000"/>
                </a:schemeClr>
              </a:solidFill>
              <a:latin typeface="+mn-lt"/>
              <a:ea typeface="+mn-ea"/>
              <a:cs typeface="+mn-ea"/>
              <a:sym typeface="+mn-lt"/>
            </a:endParaRPr>
          </a:p>
        </p:txBody>
      </p:sp>
      <p:sp>
        <p:nvSpPr>
          <p:cNvPr id="7" name="Shape 1175">
            <a:extLst>
              <a:ext uri="{FF2B5EF4-FFF2-40B4-BE49-F238E27FC236}">
                <a16:creationId xmlns:a16="http://schemas.microsoft.com/office/drawing/2014/main" id="{07DA20CC-6C44-4389-A368-72D8F44E9A38}"/>
              </a:ext>
            </a:extLst>
          </p:cNvPr>
          <p:cNvSpPr txBox="1">
            <a:spLocks/>
          </p:cNvSpPr>
          <p:nvPr/>
        </p:nvSpPr>
        <p:spPr>
          <a:xfrm>
            <a:off x="456090" y="1095447"/>
            <a:ext cx="8573609" cy="1527364"/>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5400" b="1" dirty="0">
                <a:solidFill>
                  <a:schemeClr val="bg1"/>
                </a:solidFill>
                <a:latin typeface="+mn-lt"/>
                <a:ea typeface="+mn-ea"/>
                <a:cs typeface="+mn-ea"/>
                <a:sym typeface="+mn-lt"/>
              </a:rPr>
              <a:t>行业分析</a:t>
            </a:r>
            <a:endParaRPr lang="en-US" altLang="zh-CN" sz="5400" b="1" dirty="0">
              <a:solidFill>
                <a:schemeClr val="bg1"/>
              </a:solidFill>
              <a:latin typeface="+mn-lt"/>
              <a:ea typeface="+mn-ea"/>
              <a:cs typeface="+mn-ea"/>
              <a:sym typeface="+mn-lt"/>
            </a:endParaRPr>
          </a:p>
          <a:p>
            <a:r>
              <a:rPr lang="en-US" altLang="zh-CN" sz="5400" b="1" dirty="0">
                <a:solidFill>
                  <a:schemeClr val="bg1"/>
                </a:solidFill>
                <a:latin typeface="+mn-lt"/>
                <a:ea typeface="+mn-ea"/>
                <a:cs typeface="+mn-ea"/>
                <a:sym typeface="+mn-lt"/>
              </a:rPr>
              <a:t>Industry analysis</a:t>
            </a:r>
            <a:endParaRPr lang="zh-CN" altLang="en-US" sz="5400" b="1" dirty="0">
              <a:solidFill>
                <a:schemeClr val="bg1"/>
              </a:solidFill>
              <a:latin typeface="+mn-lt"/>
              <a:ea typeface="+mn-ea"/>
              <a:cs typeface="+mn-ea"/>
              <a:sym typeface="+mn-lt"/>
            </a:endParaRPr>
          </a:p>
        </p:txBody>
      </p:sp>
      <p:grpSp>
        <p:nvGrpSpPr>
          <p:cNvPr id="13" name="组合 12">
            <a:extLst>
              <a:ext uri="{FF2B5EF4-FFF2-40B4-BE49-F238E27FC236}">
                <a16:creationId xmlns:a16="http://schemas.microsoft.com/office/drawing/2014/main" id="{0D0D485F-6C26-4283-8B54-00BCF2591EAA}"/>
              </a:ext>
            </a:extLst>
          </p:cNvPr>
          <p:cNvGrpSpPr/>
          <p:nvPr/>
        </p:nvGrpSpPr>
        <p:grpSpPr>
          <a:xfrm>
            <a:off x="0" y="142709"/>
            <a:ext cx="2266672" cy="716109"/>
            <a:chOff x="0" y="142709"/>
            <a:chExt cx="2266672" cy="716109"/>
          </a:xfrm>
        </p:grpSpPr>
        <p:sp>
          <p:nvSpPr>
            <p:cNvPr id="14" name="Shape 1178">
              <a:extLst>
                <a:ext uri="{FF2B5EF4-FFF2-40B4-BE49-F238E27FC236}">
                  <a16:creationId xmlns:a16="http://schemas.microsoft.com/office/drawing/2014/main" id="{80F28BF4-B53A-4561-BF65-90305CA44B99}"/>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2400" dirty="0">
                  <a:solidFill>
                    <a:schemeClr val="bg1"/>
                  </a:solidFill>
                  <a:latin typeface="+mn-lt"/>
                  <a:ea typeface="+mn-ea"/>
                  <a:cs typeface="+mn-ea"/>
                  <a:sym typeface="+mn-lt"/>
                </a:rPr>
                <a:t>行业及市场</a:t>
              </a:r>
            </a:p>
          </p:txBody>
        </p:sp>
        <p:sp>
          <p:nvSpPr>
            <p:cNvPr id="15" name="等腰三角形 14">
              <a:extLst>
                <a:ext uri="{FF2B5EF4-FFF2-40B4-BE49-F238E27FC236}">
                  <a16:creationId xmlns:a16="http://schemas.microsoft.com/office/drawing/2014/main" id="{9E707364-BDB2-4D27-9AE6-9D326D56D53B}"/>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8" name="组合 17">
            <a:extLst>
              <a:ext uri="{FF2B5EF4-FFF2-40B4-BE49-F238E27FC236}">
                <a16:creationId xmlns:a16="http://schemas.microsoft.com/office/drawing/2014/main" id="{9276F1F1-0BC9-411F-9918-522760020086}"/>
              </a:ext>
            </a:extLst>
          </p:cNvPr>
          <p:cNvGrpSpPr/>
          <p:nvPr/>
        </p:nvGrpSpPr>
        <p:grpSpPr>
          <a:xfrm>
            <a:off x="456090" y="3371849"/>
            <a:ext cx="11164409" cy="1252266"/>
            <a:chOff x="537833" y="3371849"/>
            <a:chExt cx="11164409" cy="1252266"/>
          </a:xfrm>
        </p:grpSpPr>
        <p:sp>
          <p:nvSpPr>
            <p:cNvPr id="22" name="Shape 2344">
              <a:extLst>
                <a:ext uri="{FF2B5EF4-FFF2-40B4-BE49-F238E27FC236}">
                  <a16:creationId xmlns:a16="http://schemas.microsoft.com/office/drawing/2014/main" id="{3FF8CA98-E986-4FB4-9B09-92BEEF483BAF}"/>
                </a:ext>
              </a:extLst>
            </p:cNvPr>
            <p:cNvSpPr/>
            <p:nvPr/>
          </p:nvSpPr>
          <p:spPr>
            <a:xfrm>
              <a:off x="5014583" y="3371850"/>
              <a:ext cx="6687659" cy="125226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nSpc>
                  <a:spcPct val="150000"/>
                </a:lnSpc>
              </a:pPr>
              <a:r>
                <a:rPr lang="zh-CN" altLang="en-US" sz="1200" dirty="0">
                  <a:solidFill>
                    <a:schemeClr val="bg1"/>
                  </a:solidFill>
                  <a:cs typeface="+mn-ea"/>
                  <a:sym typeface="+mn-lt"/>
                </a:rPr>
                <a:t>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8" name="矩形 7">
              <a:extLst>
                <a:ext uri="{FF2B5EF4-FFF2-40B4-BE49-F238E27FC236}">
                  <a16:creationId xmlns:a16="http://schemas.microsoft.com/office/drawing/2014/main" id="{D917C06C-9054-4E7A-9D7C-9DDA65B0149D}"/>
                </a:ext>
              </a:extLst>
            </p:cNvPr>
            <p:cNvSpPr/>
            <p:nvPr/>
          </p:nvSpPr>
          <p:spPr>
            <a:xfrm>
              <a:off x="537833" y="3371849"/>
              <a:ext cx="3938917" cy="1252265"/>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矩形 15">
              <a:extLst>
                <a:ext uri="{FF2B5EF4-FFF2-40B4-BE49-F238E27FC236}">
                  <a16:creationId xmlns:a16="http://schemas.microsoft.com/office/drawing/2014/main" id="{802F92C9-C41F-4DF7-85FC-45721814CF52}"/>
                </a:ext>
              </a:extLst>
            </p:cNvPr>
            <p:cNvSpPr/>
            <p:nvPr/>
          </p:nvSpPr>
          <p:spPr>
            <a:xfrm>
              <a:off x="1603948" y="3552669"/>
              <a:ext cx="89941" cy="89941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Freeform 78">
              <a:extLst>
                <a:ext uri="{FF2B5EF4-FFF2-40B4-BE49-F238E27FC236}">
                  <a16:creationId xmlns:a16="http://schemas.microsoft.com/office/drawing/2014/main" id="{E034A7E8-E24D-48A0-A0AE-E527DF9DA028}"/>
                </a:ext>
              </a:extLst>
            </p:cNvPr>
            <p:cNvSpPr>
              <a:spLocks noEditPoints="1"/>
            </p:cNvSpPr>
            <p:nvPr/>
          </p:nvSpPr>
          <p:spPr bwMode="auto">
            <a:xfrm>
              <a:off x="852432" y="3820181"/>
              <a:ext cx="482600" cy="355600"/>
            </a:xfrm>
            <a:custGeom>
              <a:avLst/>
              <a:gdLst>
                <a:gd name="T0" fmla="*/ 151 w 152"/>
                <a:gd name="T1" fmla="*/ 112 h 112"/>
                <a:gd name="T2" fmla="*/ 117 w 152"/>
                <a:gd name="T3" fmla="*/ 112 h 112"/>
                <a:gd name="T4" fmla="*/ 113 w 152"/>
                <a:gd name="T5" fmla="*/ 70 h 112"/>
                <a:gd name="T6" fmla="*/ 95 w 152"/>
                <a:gd name="T7" fmla="*/ 65 h 112"/>
                <a:gd name="T8" fmla="*/ 103 w 152"/>
                <a:gd name="T9" fmla="*/ 59 h 112"/>
                <a:gd name="T10" fmla="*/ 98 w 152"/>
                <a:gd name="T11" fmla="*/ 48 h 112"/>
                <a:gd name="T12" fmla="*/ 94 w 152"/>
                <a:gd name="T13" fmla="*/ 43 h 112"/>
                <a:gd name="T14" fmla="*/ 97 w 152"/>
                <a:gd name="T15" fmla="*/ 36 h 112"/>
                <a:gd name="T16" fmla="*/ 96 w 152"/>
                <a:gd name="T17" fmla="*/ 26 h 112"/>
                <a:gd name="T18" fmla="*/ 114 w 152"/>
                <a:gd name="T19" fmla="*/ 12 h 112"/>
                <a:gd name="T20" fmla="*/ 133 w 152"/>
                <a:gd name="T21" fmla="*/ 26 h 112"/>
                <a:gd name="T22" fmla="*/ 132 w 152"/>
                <a:gd name="T23" fmla="*/ 36 h 112"/>
                <a:gd name="T24" fmla="*/ 135 w 152"/>
                <a:gd name="T25" fmla="*/ 43 h 112"/>
                <a:gd name="T26" fmla="*/ 131 w 152"/>
                <a:gd name="T27" fmla="*/ 48 h 112"/>
                <a:gd name="T28" fmla="*/ 126 w 152"/>
                <a:gd name="T29" fmla="*/ 59 h 112"/>
                <a:gd name="T30" fmla="*/ 126 w 152"/>
                <a:gd name="T31" fmla="*/ 68 h 112"/>
                <a:gd name="T32" fmla="*/ 138 w 152"/>
                <a:gd name="T33" fmla="*/ 73 h 112"/>
                <a:gd name="T34" fmla="*/ 150 w 152"/>
                <a:gd name="T35" fmla="*/ 84 h 112"/>
                <a:gd name="T36" fmla="*/ 151 w 152"/>
                <a:gd name="T37" fmla="*/ 112 h 112"/>
                <a:gd name="T38" fmla="*/ 79 w 152"/>
                <a:gd name="T39" fmla="*/ 69 h 112"/>
                <a:gd name="T40" fmla="*/ 66 w 152"/>
                <a:gd name="T41" fmla="*/ 63 h 112"/>
                <a:gd name="T42" fmla="*/ 66 w 152"/>
                <a:gd name="T43" fmla="*/ 53 h 112"/>
                <a:gd name="T44" fmla="*/ 71 w 152"/>
                <a:gd name="T45" fmla="*/ 41 h 112"/>
                <a:gd name="T46" fmla="*/ 76 w 152"/>
                <a:gd name="T47" fmla="*/ 35 h 112"/>
                <a:gd name="T48" fmla="*/ 73 w 152"/>
                <a:gd name="T49" fmla="*/ 28 h 112"/>
                <a:gd name="T50" fmla="*/ 73 w 152"/>
                <a:gd name="T51" fmla="*/ 17 h 112"/>
                <a:gd name="T52" fmla="*/ 53 w 152"/>
                <a:gd name="T53" fmla="*/ 0 h 112"/>
                <a:gd name="T54" fmla="*/ 32 w 152"/>
                <a:gd name="T55" fmla="*/ 17 h 112"/>
                <a:gd name="T56" fmla="*/ 33 w 152"/>
                <a:gd name="T57" fmla="*/ 28 h 112"/>
                <a:gd name="T58" fmla="*/ 30 w 152"/>
                <a:gd name="T59" fmla="*/ 35 h 112"/>
                <a:gd name="T60" fmla="*/ 35 w 152"/>
                <a:gd name="T61" fmla="*/ 41 h 112"/>
                <a:gd name="T62" fmla="*/ 40 w 152"/>
                <a:gd name="T63" fmla="*/ 53 h 112"/>
                <a:gd name="T64" fmla="*/ 40 w 152"/>
                <a:gd name="T65" fmla="*/ 63 h 112"/>
                <a:gd name="T66" fmla="*/ 27 w 152"/>
                <a:gd name="T67" fmla="*/ 69 h 112"/>
                <a:gd name="T68" fmla="*/ 3 w 152"/>
                <a:gd name="T69" fmla="*/ 81 h 112"/>
                <a:gd name="T70" fmla="*/ 1 w 152"/>
                <a:gd name="T71" fmla="*/ 112 h 112"/>
                <a:gd name="T72" fmla="*/ 53 w 152"/>
                <a:gd name="T73" fmla="*/ 112 h 112"/>
                <a:gd name="T74" fmla="*/ 104 w 152"/>
                <a:gd name="T75" fmla="*/ 112 h 112"/>
                <a:gd name="T76" fmla="*/ 102 w 152"/>
                <a:gd name="T77" fmla="*/ 81 h 112"/>
                <a:gd name="T78" fmla="*/ 79 w 152"/>
                <a:gd name="T79" fmla="*/ 6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12">
                  <a:moveTo>
                    <a:pt x="151" y="112"/>
                  </a:moveTo>
                  <a:cubicBezTo>
                    <a:pt x="117" y="112"/>
                    <a:pt x="117" y="112"/>
                    <a:pt x="117" y="112"/>
                  </a:cubicBezTo>
                  <a:cubicBezTo>
                    <a:pt x="118" y="78"/>
                    <a:pt x="114" y="72"/>
                    <a:pt x="113" y="70"/>
                  </a:cubicBezTo>
                  <a:cubicBezTo>
                    <a:pt x="111" y="66"/>
                    <a:pt x="99" y="68"/>
                    <a:pt x="95" y="65"/>
                  </a:cubicBezTo>
                  <a:cubicBezTo>
                    <a:pt x="103" y="59"/>
                    <a:pt x="103" y="59"/>
                    <a:pt x="103" y="59"/>
                  </a:cubicBezTo>
                  <a:cubicBezTo>
                    <a:pt x="103" y="59"/>
                    <a:pt x="99" y="57"/>
                    <a:pt x="98" y="48"/>
                  </a:cubicBezTo>
                  <a:cubicBezTo>
                    <a:pt x="96" y="49"/>
                    <a:pt x="94" y="45"/>
                    <a:pt x="94" y="43"/>
                  </a:cubicBezTo>
                  <a:cubicBezTo>
                    <a:pt x="93" y="41"/>
                    <a:pt x="94" y="36"/>
                    <a:pt x="97" y="36"/>
                  </a:cubicBezTo>
                  <a:cubicBezTo>
                    <a:pt x="96" y="32"/>
                    <a:pt x="96" y="28"/>
                    <a:pt x="96" y="26"/>
                  </a:cubicBezTo>
                  <a:cubicBezTo>
                    <a:pt x="97" y="19"/>
                    <a:pt x="104" y="12"/>
                    <a:pt x="114" y="12"/>
                  </a:cubicBezTo>
                  <a:cubicBezTo>
                    <a:pt x="125" y="12"/>
                    <a:pt x="132" y="19"/>
                    <a:pt x="133" y="26"/>
                  </a:cubicBezTo>
                  <a:cubicBezTo>
                    <a:pt x="133" y="28"/>
                    <a:pt x="133" y="32"/>
                    <a:pt x="132" y="36"/>
                  </a:cubicBezTo>
                  <a:cubicBezTo>
                    <a:pt x="135" y="36"/>
                    <a:pt x="135" y="41"/>
                    <a:pt x="135" y="43"/>
                  </a:cubicBezTo>
                  <a:cubicBezTo>
                    <a:pt x="135" y="45"/>
                    <a:pt x="133" y="49"/>
                    <a:pt x="131" y="48"/>
                  </a:cubicBezTo>
                  <a:cubicBezTo>
                    <a:pt x="129" y="57"/>
                    <a:pt x="126" y="59"/>
                    <a:pt x="126" y="59"/>
                  </a:cubicBezTo>
                  <a:cubicBezTo>
                    <a:pt x="126" y="68"/>
                    <a:pt x="126" y="68"/>
                    <a:pt x="126" y="68"/>
                  </a:cubicBezTo>
                  <a:cubicBezTo>
                    <a:pt x="126" y="68"/>
                    <a:pt x="128" y="70"/>
                    <a:pt x="138" y="73"/>
                  </a:cubicBezTo>
                  <a:cubicBezTo>
                    <a:pt x="147" y="77"/>
                    <a:pt x="147" y="80"/>
                    <a:pt x="150" y="84"/>
                  </a:cubicBezTo>
                  <a:cubicBezTo>
                    <a:pt x="152" y="88"/>
                    <a:pt x="151" y="112"/>
                    <a:pt x="151" y="112"/>
                  </a:cubicBezTo>
                  <a:close/>
                  <a:moveTo>
                    <a:pt x="79" y="69"/>
                  </a:moveTo>
                  <a:cubicBezTo>
                    <a:pt x="68" y="65"/>
                    <a:pt x="66" y="63"/>
                    <a:pt x="66" y="63"/>
                  </a:cubicBezTo>
                  <a:cubicBezTo>
                    <a:pt x="66" y="53"/>
                    <a:pt x="66" y="53"/>
                    <a:pt x="66" y="53"/>
                  </a:cubicBezTo>
                  <a:cubicBezTo>
                    <a:pt x="66" y="53"/>
                    <a:pt x="70" y="50"/>
                    <a:pt x="71" y="41"/>
                  </a:cubicBezTo>
                  <a:cubicBezTo>
                    <a:pt x="73" y="42"/>
                    <a:pt x="76" y="37"/>
                    <a:pt x="76" y="35"/>
                  </a:cubicBezTo>
                  <a:cubicBezTo>
                    <a:pt x="76" y="33"/>
                    <a:pt x="75" y="27"/>
                    <a:pt x="73" y="28"/>
                  </a:cubicBezTo>
                  <a:cubicBezTo>
                    <a:pt x="73" y="23"/>
                    <a:pt x="74" y="19"/>
                    <a:pt x="73" y="17"/>
                  </a:cubicBezTo>
                  <a:cubicBezTo>
                    <a:pt x="73" y="9"/>
                    <a:pt x="65" y="0"/>
                    <a:pt x="53" y="0"/>
                  </a:cubicBezTo>
                  <a:cubicBezTo>
                    <a:pt x="41" y="0"/>
                    <a:pt x="33" y="9"/>
                    <a:pt x="32" y="17"/>
                  </a:cubicBezTo>
                  <a:cubicBezTo>
                    <a:pt x="32" y="19"/>
                    <a:pt x="32" y="23"/>
                    <a:pt x="33" y="28"/>
                  </a:cubicBezTo>
                  <a:cubicBezTo>
                    <a:pt x="30" y="27"/>
                    <a:pt x="30" y="33"/>
                    <a:pt x="30" y="35"/>
                  </a:cubicBezTo>
                  <a:cubicBezTo>
                    <a:pt x="30" y="37"/>
                    <a:pt x="32" y="42"/>
                    <a:pt x="35" y="41"/>
                  </a:cubicBezTo>
                  <a:cubicBezTo>
                    <a:pt x="36" y="50"/>
                    <a:pt x="40" y="53"/>
                    <a:pt x="40" y="53"/>
                  </a:cubicBezTo>
                  <a:cubicBezTo>
                    <a:pt x="40" y="63"/>
                    <a:pt x="40" y="63"/>
                    <a:pt x="40" y="63"/>
                  </a:cubicBezTo>
                  <a:cubicBezTo>
                    <a:pt x="40" y="63"/>
                    <a:pt x="37" y="65"/>
                    <a:pt x="27" y="69"/>
                  </a:cubicBezTo>
                  <a:cubicBezTo>
                    <a:pt x="17" y="73"/>
                    <a:pt x="6" y="76"/>
                    <a:pt x="3" y="81"/>
                  </a:cubicBezTo>
                  <a:cubicBezTo>
                    <a:pt x="0" y="85"/>
                    <a:pt x="1" y="112"/>
                    <a:pt x="1" y="112"/>
                  </a:cubicBezTo>
                  <a:cubicBezTo>
                    <a:pt x="53" y="112"/>
                    <a:pt x="53" y="112"/>
                    <a:pt x="53" y="112"/>
                  </a:cubicBezTo>
                  <a:cubicBezTo>
                    <a:pt x="104" y="112"/>
                    <a:pt x="104" y="112"/>
                    <a:pt x="104" y="112"/>
                  </a:cubicBezTo>
                  <a:cubicBezTo>
                    <a:pt x="104" y="112"/>
                    <a:pt x="105" y="85"/>
                    <a:pt x="102" y="81"/>
                  </a:cubicBezTo>
                  <a:cubicBezTo>
                    <a:pt x="99" y="76"/>
                    <a:pt x="89" y="73"/>
                    <a:pt x="79" y="69"/>
                  </a:cubicBezTo>
                  <a:close/>
                </a:path>
              </a:pathLst>
            </a:custGeom>
            <a:solidFill>
              <a:srgbClr val="000000"/>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20" name="Shape 2446">
              <a:extLst>
                <a:ext uri="{FF2B5EF4-FFF2-40B4-BE49-F238E27FC236}">
                  <a16:creationId xmlns:a16="http://schemas.microsoft.com/office/drawing/2014/main" id="{DB3A18FD-957B-4478-A902-C9AC069FFD65}"/>
                </a:ext>
              </a:extLst>
            </p:cNvPr>
            <p:cNvSpPr/>
            <p:nvPr/>
          </p:nvSpPr>
          <p:spPr>
            <a:xfrm>
              <a:off x="1954744" y="3826122"/>
              <a:ext cx="2196113" cy="390491"/>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2000" dirty="0">
                  <a:solidFill>
                    <a:schemeClr val="tx1"/>
                  </a:solidFill>
                  <a:latin typeface="+mn-lt"/>
                  <a:ea typeface="+mn-ea"/>
                  <a:cs typeface="+mn-ea"/>
                  <a:sym typeface="+mn-lt"/>
                </a:rPr>
                <a:t>在此输入标题内容</a:t>
              </a:r>
              <a:endParaRPr sz="2000" dirty="0">
                <a:solidFill>
                  <a:schemeClr val="tx1"/>
                </a:solidFill>
                <a:latin typeface="+mn-lt"/>
                <a:ea typeface="+mn-ea"/>
                <a:cs typeface="+mn-ea"/>
                <a:sym typeface="+mn-lt"/>
              </a:endParaRPr>
            </a:p>
          </p:txBody>
        </p:sp>
      </p:grpSp>
      <p:grpSp>
        <p:nvGrpSpPr>
          <p:cNvPr id="30" name="组合 29">
            <a:extLst>
              <a:ext uri="{FF2B5EF4-FFF2-40B4-BE49-F238E27FC236}">
                <a16:creationId xmlns:a16="http://schemas.microsoft.com/office/drawing/2014/main" id="{76B260F8-1CE7-47E4-A7E0-AD6FF00C1EB3}"/>
              </a:ext>
            </a:extLst>
          </p:cNvPr>
          <p:cNvGrpSpPr/>
          <p:nvPr/>
        </p:nvGrpSpPr>
        <p:grpSpPr>
          <a:xfrm>
            <a:off x="456090" y="5010337"/>
            <a:ext cx="11164409" cy="1252266"/>
            <a:chOff x="537833" y="5010337"/>
            <a:chExt cx="11164409" cy="1252266"/>
          </a:xfrm>
        </p:grpSpPr>
        <p:sp>
          <p:nvSpPr>
            <p:cNvPr id="24" name="Shape 2344">
              <a:extLst>
                <a:ext uri="{FF2B5EF4-FFF2-40B4-BE49-F238E27FC236}">
                  <a16:creationId xmlns:a16="http://schemas.microsoft.com/office/drawing/2014/main" id="{DDF27E5A-FBA1-4018-AC7D-D93FE68FF33D}"/>
                </a:ext>
              </a:extLst>
            </p:cNvPr>
            <p:cNvSpPr/>
            <p:nvPr/>
          </p:nvSpPr>
          <p:spPr>
            <a:xfrm>
              <a:off x="5014583" y="5010338"/>
              <a:ext cx="6687659" cy="1252265"/>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nSpc>
                  <a:spcPct val="150000"/>
                </a:lnSpc>
              </a:pPr>
              <a:r>
                <a:rPr lang="zh-CN" altLang="en-US" sz="1200" dirty="0">
                  <a:solidFill>
                    <a:schemeClr val="bg1"/>
                  </a:solidFill>
                  <a:cs typeface="+mn-ea"/>
                  <a:sym typeface="+mn-lt"/>
                </a:rPr>
                <a:t>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25" name="矩形 24">
              <a:extLst>
                <a:ext uri="{FF2B5EF4-FFF2-40B4-BE49-F238E27FC236}">
                  <a16:creationId xmlns:a16="http://schemas.microsoft.com/office/drawing/2014/main" id="{FCADB434-31FA-41E2-A29E-87C35C63E2F0}"/>
                </a:ext>
              </a:extLst>
            </p:cNvPr>
            <p:cNvSpPr/>
            <p:nvPr/>
          </p:nvSpPr>
          <p:spPr>
            <a:xfrm>
              <a:off x="537833" y="5010337"/>
              <a:ext cx="3938917" cy="1252265"/>
            </a:xfrm>
            <a:prstGeom prst="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矩形 25">
              <a:extLst>
                <a:ext uri="{FF2B5EF4-FFF2-40B4-BE49-F238E27FC236}">
                  <a16:creationId xmlns:a16="http://schemas.microsoft.com/office/drawing/2014/main" id="{9E74B959-EDEB-4A6E-85F3-EF532B58909A}"/>
                </a:ext>
              </a:extLst>
            </p:cNvPr>
            <p:cNvSpPr/>
            <p:nvPr/>
          </p:nvSpPr>
          <p:spPr>
            <a:xfrm>
              <a:off x="1603948" y="5191157"/>
              <a:ext cx="89941" cy="89941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Shape 2446">
              <a:extLst>
                <a:ext uri="{FF2B5EF4-FFF2-40B4-BE49-F238E27FC236}">
                  <a16:creationId xmlns:a16="http://schemas.microsoft.com/office/drawing/2014/main" id="{E1722988-A10B-4F8F-9E35-F1D8EA960CFC}"/>
                </a:ext>
              </a:extLst>
            </p:cNvPr>
            <p:cNvSpPr/>
            <p:nvPr/>
          </p:nvSpPr>
          <p:spPr>
            <a:xfrm>
              <a:off x="1954744" y="5464610"/>
              <a:ext cx="2196113" cy="390491"/>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80000"/>
                </a:lnSpc>
                <a:defRPr sz="2400" b="1" cap="all">
                  <a:solidFill>
                    <a:srgbClr val="44474F"/>
                  </a:solidFill>
                  <a:latin typeface="Helvetica"/>
                  <a:ea typeface="Helvetica"/>
                  <a:cs typeface="Helvetica"/>
                  <a:sym typeface="Helvetica"/>
                </a:defRPr>
              </a:lvl1pPr>
            </a:lstStyle>
            <a:p>
              <a:pPr algn="ctr"/>
              <a:r>
                <a:rPr lang="zh-CN" altLang="en-US" sz="2000" dirty="0">
                  <a:solidFill>
                    <a:schemeClr val="tx1"/>
                  </a:solidFill>
                  <a:latin typeface="+mn-lt"/>
                  <a:ea typeface="+mn-ea"/>
                  <a:cs typeface="+mn-ea"/>
                  <a:sym typeface="+mn-lt"/>
                </a:rPr>
                <a:t>在此输入标题内容</a:t>
              </a:r>
              <a:endParaRPr sz="2000" dirty="0">
                <a:solidFill>
                  <a:schemeClr val="tx1"/>
                </a:solidFill>
                <a:latin typeface="+mn-lt"/>
                <a:ea typeface="+mn-ea"/>
                <a:cs typeface="+mn-ea"/>
                <a:sym typeface="+mn-lt"/>
              </a:endParaRPr>
            </a:p>
          </p:txBody>
        </p:sp>
        <p:sp>
          <p:nvSpPr>
            <p:cNvPr id="29" name="Freeform 80">
              <a:extLst>
                <a:ext uri="{FF2B5EF4-FFF2-40B4-BE49-F238E27FC236}">
                  <a16:creationId xmlns:a16="http://schemas.microsoft.com/office/drawing/2014/main" id="{A2BF35D3-43CF-4B07-BDE3-D5B76BC0354F}"/>
                </a:ext>
              </a:extLst>
            </p:cNvPr>
            <p:cNvSpPr>
              <a:spLocks noEditPoints="1"/>
            </p:cNvSpPr>
            <p:nvPr/>
          </p:nvSpPr>
          <p:spPr bwMode="auto">
            <a:xfrm>
              <a:off x="936693" y="5475430"/>
              <a:ext cx="406400" cy="406400"/>
            </a:xfrm>
            <a:custGeom>
              <a:avLst/>
              <a:gdLst>
                <a:gd name="T0" fmla="*/ 128 w 128"/>
                <a:gd name="T1" fmla="*/ 56 h 128"/>
                <a:gd name="T2" fmla="*/ 71 w 128"/>
                <a:gd name="T3" fmla="*/ 56 h 128"/>
                <a:gd name="T4" fmla="*/ 71 w 128"/>
                <a:gd name="T5" fmla="*/ 0 h 128"/>
                <a:gd name="T6" fmla="*/ 73 w 128"/>
                <a:gd name="T7" fmla="*/ 0 h 128"/>
                <a:gd name="T8" fmla="*/ 128 w 128"/>
                <a:gd name="T9" fmla="*/ 56 h 128"/>
                <a:gd name="T10" fmla="*/ 62 w 128"/>
                <a:gd name="T11" fmla="*/ 9 h 128"/>
                <a:gd name="T12" fmla="*/ 58 w 128"/>
                <a:gd name="T13" fmla="*/ 9 h 128"/>
                <a:gd name="T14" fmla="*/ 0 w 128"/>
                <a:gd name="T15" fmla="*/ 69 h 128"/>
                <a:gd name="T16" fmla="*/ 58 w 128"/>
                <a:gd name="T17" fmla="*/ 128 h 128"/>
                <a:gd name="T18" fmla="*/ 60 w 128"/>
                <a:gd name="T19" fmla="*/ 128 h 128"/>
                <a:gd name="T20" fmla="*/ 119 w 128"/>
                <a:gd name="T21" fmla="*/ 69 h 128"/>
                <a:gd name="T22" fmla="*/ 119 w 128"/>
                <a:gd name="T23" fmla="*/ 65 h 128"/>
                <a:gd name="T24" fmla="*/ 62 w 128"/>
                <a:gd name="T25" fmla="*/ 65 h 128"/>
                <a:gd name="T26" fmla="*/ 62 w 128"/>
                <a:gd name="T27" fmla="*/ 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8" h="128">
                  <a:moveTo>
                    <a:pt x="128" y="56"/>
                  </a:moveTo>
                  <a:cubicBezTo>
                    <a:pt x="71" y="56"/>
                    <a:pt x="71" y="56"/>
                    <a:pt x="71" y="56"/>
                  </a:cubicBezTo>
                  <a:cubicBezTo>
                    <a:pt x="71" y="0"/>
                    <a:pt x="71" y="0"/>
                    <a:pt x="71" y="0"/>
                  </a:cubicBezTo>
                  <a:cubicBezTo>
                    <a:pt x="72" y="0"/>
                    <a:pt x="72" y="0"/>
                    <a:pt x="73" y="0"/>
                  </a:cubicBezTo>
                  <a:cubicBezTo>
                    <a:pt x="103" y="0"/>
                    <a:pt x="128" y="25"/>
                    <a:pt x="128" y="56"/>
                  </a:cubicBezTo>
                  <a:close/>
                  <a:moveTo>
                    <a:pt x="62" y="9"/>
                  </a:moveTo>
                  <a:cubicBezTo>
                    <a:pt x="58" y="9"/>
                    <a:pt x="58" y="9"/>
                    <a:pt x="58" y="9"/>
                  </a:cubicBezTo>
                  <a:cubicBezTo>
                    <a:pt x="26" y="10"/>
                    <a:pt x="0" y="37"/>
                    <a:pt x="0" y="69"/>
                  </a:cubicBezTo>
                  <a:cubicBezTo>
                    <a:pt x="0" y="101"/>
                    <a:pt x="26" y="127"/>
                    <a:pt x="58" y="128"/>
                  </a:cubicBezTo>
                  <a:cubicBezTo>
                    <a:pt x="58" y="128"/>
                    <a:pt x="59" y="128"/>
                    <a:pt x="60" y="128"/>
                  </a:cubicBezTo>
                  <a:cubicBezTo>
                    <a:pt x="92" y="128"/>
                    <a:pt x="119" y="102"/>
                    <a:pt x="119" y="69"/>
                  </a:cubicBezTo>
                  <a:cubicBezTo>
                    <a:pt x="119" y="65"/>
                    <a:pt x="119" y="65"/>
                    <a:pt x="119" y="65"/>
                  </a:cubicBezTo>
                  <a:cubicBezTo>
                    <a:pt x="62" y="65"/>
                    <a:pt x="62" y="65"/>
                    <a:pt x="62" y="65"/>
                  </a:cubicBezTo>
                  <a:lnTo>
                    <a:pt x="62" y="9"/>
                  </a:lnTo>
                  <a:close/>
                </a:path>
              </a:pathLst>
            </a:custGeom>
            <a:solidFill>
              <a:srgbClr val="000000"/>
            </a:solidFill>
            <a:ln>
              <a:noFill/>
            </a:ln>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Tree>
    <p:extLst>
      <p:ext uri="{BB962C8B-B14F-4D97-AF65-F5344CB8AC3E}">
        <p14:creationId xmlns:p14="http://schemas.microsoft.com/office/powerpoint/2010/main" val="2791801892"/>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
                                        <p:tgtEl>
                                          <p:spTgt spid="7"/>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1000"/>
                                        <p:tgtEl>
                                          <p:spTgt spid="21"/>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left)">
                                      <p:cBhvr>
                                        <p:cTn id="15" dur="1000"/>
                                        <p:tgtEl>
                                          <p:spTgt spid="18"/>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wipe(left)">
                                      <p:cBhvr>
                                        <p:cTn id="1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占位符 38">
            <a:extLst>
              <a:ext uri="{FF2B5EF4-FFF2-40B4-BE49-F238E27FC236}">
                <a16:creationId xmlns:a16="http://schemas.microsoft.com/office/drawing/2014/main" id="{1795CF1E-53A3-4257-B7BC-BCD8D6AE7B0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713" t="12390" r="9202" b="53370"/>
          <a:stretch/>
        </p:blipFill>
        <p:spPr>
          <a:xfrm>
            <a:off x="2654272" y="4415549"/>
            <a:ext cx="6439538" cy="2447588"/>
          </a:xfrm>
        </p:spPr>
      </p:pic>
      <p:sp>
        <p:nvSpPr>
          <p:cNvPr id="2" name="文本框 1">
            <a:extLst>
              <a:ext uri="{FF2B5EF4-FFF2-40B4-BE49-F238E27FC236}">
                <a16:creationId xmlns:a16="http://schemas.microsoft.com/office/drawing/2014/main" id="{C08E5510-8312-4646-9FD6-A6B58893A75D}"/>
              </a:ext>
            </a:extLst>
          </p:cNvPr>
          <p:cNvSpPr txBox="1"/>
          <p:nvPr/>
        </p:nvSpPr>
        <p:spPr>
          <a:xfrm>
            <a:off x="3925217" y="332867"/>
            <a:ext cx="4276314" cy="707886"/>
          </a:xfrm>
          <a:prstGeom prst="rect">
            <a:avLst/>
          </a:prstGeom>
          <a:noFill/>
        </p:spPr>
        <p:txBody>
          <a:bodyPr wrap="square" rtlCol="0">
            <a:spAutoFit/>
          </a:bodyPr>
          <a:lstStyle/>
          <a:p>
            <a:pPr algn="ctr"/>
            <a:r>
              <a:rPr lang="zh-CN" altLang="en-US" sz="4000" b="1" dirty="0">
                <a:solidFill>
                  <a:schemeClr val="bg1"/>
                </a:solidFill>
                <a:cs typeface="+mn-ea"/>
                <a:sym typeface="+mn-lt"/>
              </a:rPr>
              <a:t>目录</a:t>
            </a:r>
            <a:r>
              <a:rPr lang="en-US" altLang="zh-CN" sz="4000" b="1" dirty="0">
                <a:solidFill>
                  <a:schemeClr val="bg1"/>
                </a:solidFill>
                <a:cs typeface="+mn-ea"/>
                <a:sym typeface="+mn-lt"/>
              </a:rPr>
              <a:t>/Contents</a:t>
            </a:r>
            <a:endParaRPr lang="zh-CN" altLang="en-US" sz="4000" b="1" dirty="0">
              <a:solidFill>
                <a:schemeClr val="bg1"/>
              </a:solidFill>
              <a:cs typeface="+mn-ea"/>
              <a:sym typeface="+mn-lt"/>
            </a:endParaRPr>
          </a:p>
        </p:txBody>
      </p:sp>
      <p:grpSp>
        <p:nvGrpSpPr>
          <p:cNvPr id="64" name="组合 63">
            <a:extLst>
              <a:ext uri="{FF2B5EF4-FFF2-40B4-BE49-F238E27FC236}">
                <a16:creationId xmlns:a16="http://schemas.microsoft.com/office/drawing/2014/main" id="{ABE2D605-B914-4AFE-9794-D4C7F616F275}"/>
              </a:ext>
            </a:extLst>
          </p:cNvPr>
          <p:cNvGrpSpPr/>
          <p:nvPr/>
        </p:nvGrpSpPr>
        <p:grpSpPr>
          <a:xfrm>
            <a:off x="1333622" y="3066309"/>
            <a:ext cx="3866376" cy="646331"/>
            <a:chOff x="1333622" y="3013734"/>
            <a:chExt cx="3866376" cy="646331"/>
          </a:xfrm>
        </p:grpSpPr>
        <p:sp>
          <p:nvSpPr>
            <p:cNvPr id="26" name="文本框 25">
              <a:extLst>
                <a:ext uri="{FF2B5EF4-FFF2-40B4-BE49-F238E27FC236}">
                  <a16:creationId xmlns:a16="http://schemas.microsoft.com/office/drawing/2014/main" id="{DF189629-06DB-4FCD-82B4-E755426F2459}"/>
                </a:ext>
              </a:extLst>
            </p:cNvPr>
            <p:cNvSpPr txBox="1"/>
            <p:nvPr/>
          </p:nvSpPr>
          <p:spPr>
            <a:xfrm>
              <a:off x="1333622" y="3013734"/>
              <a:ext cx="1132114" cy="646331"/>
            </a:xfrm>
            <a:prstGeom prst="rect">
              <a:avLst/>
            </a:prstGeom>
            <a:noFill/>
          </p:spPr>
          <p:txBody>
            <a:bodyPr wrap="square" rtlCol="0">
              <a:spAutoFit/>
            </a:bodyPr>
            <a:lstStyle>
              <a:defPPr>
                <a:defRPr lang="zh-CN"/>
              </a:defPPr>
              <a:lvl1pPr>
                <a:defRPr sz="3600" b="1">
                  <a:solidFill>
                    <a:schemeClr val="bg1"/>
                  </a:solidFill>
                  <a:cs typeface="+mn-ea"/>
                </a:defRPr>
              </a:lvl1pPr>
            </a:lstStyle>
            <a:p>
              <a:r>
                <a:rPr lang="en-US" altLang="zh-CN" dirty="0">
                  <a:sym typeface="+mn-lt"/>
                </a:rPr>
                <a:t>02</a:t>
              </a:r>
              <a:endParaRPr lang="zh-CN" altLang="en-US" dirty="0">
                <a:sym typeface="+mn-lt"/>
              </a:endParaRPr>
            </a:p>
          </p:txBody>
        </p:sp>
        <p:sp>
          <p:nvSpPr>
            <p:cNvPr id="27" name="文本框 26">
              <a:extLst>
                <a:ext uri="{FF2B5EF4-FFF2-40B4-BE49-F238E27FC236}">
                  <a16:creationId xmlns:a16="http://schemas.microsoft.com/office/drawing/2014/main" id="{B1D30CB8-85E8-447F-89FD-60E59CDFA191}"/>
                </a:ext>
              </a:extLst>
            </p:cNvPr>
            <p:cNvSpPr txBox="1"/>
            <p:nvPr/>
          </p:nvSpPr>
          <p:spPr>
            <a:xfrm>
              <a:off x="1920600" y="3136844"/>
              <a:ext cx="1770743" cy="400110"/>
            </a:xfrm>
            <a:prstGeom prst="rect">
              <a:avLst/>
            </a:prstGeom>
            <a:noFill/>
          </p:spPr>
          <p:txBody>
            <a:bodyPr wrap="square" rtlCol="0">
              <a:spAutoFit/>
            </a:bodyPr>
            <a:lstStyle/>
            <a:p>
              <a:r>
                <a:rPr lang="zh-CN" altLang="en-US" sz="2000" b="1" dirty="0">
                  <a:solidFill>
                    <a:schemeClr val="bg1"/>
                  </a:solidFill>
                  <a:cs typeface="+mn-ea"/>
                  <a:sym typeface="+mn-lt"/>
                </a:rPr>
                <a:t>公司历史</a:t>
              </a:r>
            </a:p>
          </p:txBody>
        </p:sp>
        <p:sp>
          <p:nvSpPr>
            <p:cNvPr id="28" name="文本框 27">
              <a:extLst>
                <a:ext uri="{FF2B5EF4-FFF2-40B4-BE49-F238E27FC236}">
                  <a16:creationId xmlns:a16="http://schemas.microsoft.com/office/drawing/2014/main" id="{EF97D787-3C99-4BAE-9415-CCC620EEC10D}"/>
                </a:ext>
              </a:extLst>
            </p:cNvPr>
            <p:cNvSpPr txBox="1"/>
            <p:nvPr/>
          </p:nvSpPr>
          <p:spPr>
            <a:xfrm>
              <a:off x="3298625" y="3167622"/>
              <a:ext cx="1901373" cy="338554"/>
            </a:xfrm>
            <a:prstGeom prst="rect">
              <a:avLst/>
            </a:prstGeom>
            <a:noFill/>
          </p:spPr>
          <p:txBody>
            <a:bodyPr wrap="square" rtlCol="0">
              <a:spAutoFit/>
            </a:bodyPr>
            <a:lstStyle/>
            <a:p>
              <a:r>
                <a:rPr lang="en-US" altLang="zh-CN" sz="1600" dirty="0">
                  <a:solidFill>
                    <a:schemeClr val="bg1"/>
                  </a:solidFill>
                  <a:cs typeface="+mn-ea"/>
                  <a:sym typeface="+mn-lt"/>
                </a:rPr>
                <a:t>Company history</a:t>
              </a:r>
              <a:endParaRPr lang="zh-CN" altLang="en-US" sz="1600" dirty="0">
                <a:solidFill>
                  <a:schemeClr val="bg1"/>
                </a:solidFill>
                <a:cs typeface="+mn-ea"/>
                <a:sym typeface="+mn-lt"/>
              </a:endParaRPr>
            </a:p>
          </p:txBody>
        </p:sp>
      </p:grpSp>
      <p:grpSp>
        <p:nvGrpSpPr>
          <p:cNvPr id="65" name="组合 64">
            <a:extLst>
              <a:ext uri="{FF2B5EF4-FFF2-40B4-BE49-F238E27FC236}">
                <a16:creationId xmlns:a16="http://schemas.microsoft.com/office/drawing/2014/main" id="{6480D0CF-4E20-479A-99FD-8E23C15ABD6F}"/>
              </a:ext>
            </a:extLst>
          </p:cNvPr>
          <p:cNvGrpSpPr/>
          <p:nvPr/>
        </p:nvGrpSpPr>
        <p:grpSpPr>
          <a:xfrm>
            <a:off x="1333622" y="4427932"/>
            <a:ext cx="4150556" cy="646331"/>
            <a:chOff x="1333622" y="4515757"/>
            <a:chExt cx="4150556" cy="646331"/>
          </a:xfrm>
        </p:grpSpPr>
        <p:sp>
          <p:nvSpPr>
            <p:cNvPr id="35" name="文本框 34">
              <a:extLst>
                <a:ext uri="{FF2B5EF4-FFF2-40B4-BE49-F238E27FC236}">
                  <a16:creationId xmlns:a16="http://schemas.microsoft.com/office/drawing/2014/main" id="{685B5337-7D99-4A04-B5CB-2AAD4284D7DC}"/>
                </a:ext>
              </a:extLst>
            </p:cNvPr>
            <p:cNvSpPr txBox="1"/>
            <p:nvPr/>
          </p:nvSpPr>
          <p:spPr>
            <a:xfrm>
              <a:off x="1333622" y="4515757"/>
              <a:ext cx="1132114" cy="646331"/>
            </a:xfrm>
            <a:prstGeom prst="rect">
              <a:avLst/>
            </a:prstGeom>
            <a:noFill/>
          </p:spPr>
          <p:txBody>
            <a:bodyPr wrap="square" rtlCol="0">
              <a:spAutoFit/>
            </a:bodyPr>
            <a:lstStyle>
              <a:defPPr>
                <a:defRPr lang="zh-CN"/>
              </a:defPPr>
              <a:lvl1pPr>
                <a:defRPr sz="3600" b="1">
                  <a:solidFill>
                    <a:schemeClr val="bg1"/>
                  </a:solidFill>
                  <a:cs typeface="+mn-ea"/>
                </a:defRPr>
              </a:lvl1pPr>
            </a:lstStyle>
            <a:p>
              <a:r>
                <a:rPr lang="en-US" altLang="zh-CN" dirty="0">
                  <a:sym typeface="+mn-lt"/>
                </a:rPr>
                <a:t>03</a:t>
              </a:r>
              <a:endParaRPr lang="zh-CN" altLang="en-US" dirty="0">
                <a:sym typeface="+mn-lt"/>
              </a:endParaRPr>
            </a:p>
          </p:txBody>
        </p:sp>
        <p:sp>
          <p:nvSpPr>
            <p:cNvPr id="36" name="文本框 35">
              <a:extLst>
                <a:ext uri="{FF2B5EF4-FFF2-40B4-BE49-F238E27FC236}">
                  <a16:creationId xmlns:a16="http://schemas.microsoft.com/office/drawing/2014/main" id="{7B7DB314-45B7-4739-8CDE-9CF1935CE35F}"/>
                </a:ext>
              </a:extLst>
            </p:cNvPr>
            <p:cNvSpPr txBox="1"/>
            <p:nvPr/>
          </p:nvSpPr>
          <p:spPr>
            <a:xfrm>
              <a:off x="1920600" y="4638867"/>
              <a:ext cx="1770743" cy="400110"/>
            </a:xfrm>
            <a:prstGeom prst="rect">
              <a:avLst/>
            </a:prstGeom>
            <a:noFill/>
          </p:spPr>
          <p:txBody>
            <a:bodyPr wrap="square" rtlCol="0">
              <a:spAutoFit/>
            </a:bodyPr>
            <a:lstStyle/>
            <a:p>
              <a:r>
                <a:rPr lang="zh-CN" altLang="en-US" sz="2000" b="1" dirty="0">
                  <a:solidFill>
                    <a:schemeClr val="bg1"/>
                  </a:solidFill>
                  <a:cs typeface="+mn-ea"/>
                  <a:sym typeface="+mn-lt"/>
                </a:rPr>
                <a:t>项目介绍</a:t>
              </a:r>
            </a:p>
          </p:txBody>
        </p:sp>
        <p:sp>
          <p:nvSpPr>
            <p:cNvPr id="37" name="文本框 36">
              <a:extLst>
                <a:ext uri="{FF2B5EF4-FFF2-40B4-BE49-F238E27FC236}">
                  <a16:creationId xmlns:a16="http://schemas.microsoft.com/office/drawing/2014/main" id="{542649EE-8DDB-4CE0-835F-CE4C461E2D9A}"/>
                </a:ext>
              </a:extLst>
            </p:cNvPr>
            <p:cNvSpPr txBox="1"/>
            <p:nvPr/>
          </p:nvSpPr>
          <p:spPr>
            <a:xfrm>
              <a:off x="3298625" y="4678657"/>
              <a:ext cx="2185553" cy="338554"/>
            </a:xfrm>
            <a:prstGeom prst="rect">
              <a:avLst/>
            </a:prstGeom>
            <a:noFill/>
          </p:spPr>
          <p:txBody>
            <a:bodyPr wrap="square" rtlCol="0">
              <a:spAutoFit/>
            </a:bodyPr>
            <a:lstStyle/>
            <a:p>
              <a:r>
                <a:rPr lang="en-US" altLang="zh-CN" sz="1600" dirty="0">
                  <a:solidFill>
                    <a:schemeClr val="bg1"/>
                  </a:solidFill>
                  <a:cs typeface="+mn-ea"/>
                  <a:sym typeface="+mn-lt"/>
                </a:rPr>
                <a:t>Project introduction</a:t>
              </a:r>
              <a:endParaRPr lang="zh-CN" altLang="en-US" sz="1600" dirty="0">
                <a:solidFill>
                  <a:schemeClr val="bg1"/>
                </a:solidFill>
                <a:cs typeface="+mn-ea"/>
                <a:sym typeface="+mn-lt"/>
              </a:endParaRPr>
            </a:p>
          </p:txBody>
        </p:sp>
      </p:grpSp>
      <p:grpSp>
        <p:nvGrpSpPr>
          <p:cNvPr id="47" name="组合 46">
            <a:extLst>
              <a:ext uri="{FF2B5EF4-FFF2-40B4-BE49-F238E27FC236}">
                <a16:creationId xmlns:a16="http://schemas.microsoft.com/office/drawing/2014/main" id="{652684BD-9AF0-44E0-BF38-B3B041BDA211}"/>
              </a:ext>
            </a:extLst>
          </p:cNvPr>
          <p:cNvGrpSpPr/>
          <p:nvPr/>
        </p:nvGrpSpPr>
        <p:grpSpPr>
          <a:xfrm>
            <a:off x="6317067" y="1769473"/>
            <a:ext cx="4590559" cy="646331"/>
            <a:chOff x="3462088" y="3753852"/>
            <a:chExt cx="4590559" cy="646331"/>
          </a:xfrm>
        </p:grpSpPr>
        <p:sp>
          <p:nvSpPr>
            <p:cNvPr id="16" name="文本框 15">
              <a:extLst>
                <a:ext uri="{FF2B5EF4-FFF2-40B4-BE49-F238E27FC236}">
                  <a16:creationId xmlns:a16="http://schemas.microsoft.com/office/drawing/2014/main" id="{BD8AEDEF-C10B-4C26-A7EB-2EC512F86F5D}"/>
                </a:ext>
              </a:extLst>
            </p:cNvPr>
            <p:cNvSpPr txBox="1"/>
            <p:nvPr/>
          </p:nvSpPr>
          <p:spPr>
            <a:xfrm>
              <a:off x="3462088" y="3753852"/>
              <a:ext cx="1132114" cy="646331"/>
            </a:xfrm>
            <a:prstGeom prst="rect">
              <a:avLst/>
            </a:prstGeom>
            <a:noFill/>
          </p:spPr>
          <p:txBody>
            <a:bodyPr wrap="square" rtlCol="0">
              <a:spAutoFit/>
            </a:bodyPr>
            <a:lstStyle>
              <a:defPPr>
                <a:defRPr lang="zh-CN"/>
              </a:defPPr>
              <a:lvl1pPr>
                <a:defRPr sz="3600" b="1">
                  <a:solidFill>
                    <a:schemeClr val="bg1"/>
                  </a:solidFill>
                  <a:cs typeface="+mn-ea"/>
                </a:defRPr>
              </a:lvl1pPr>
            </a:lstStyle>
            <a:p>
              <a:r>
                <a:rPr lang="en-US" altLang="zh-CN" dirty="0">
                  <a:sym typeface="+mn-lt"/>
                </a:rPr>
                <a:t>04</a:t>
              </a:r>
              <a:endParaRPr lang="zh-CN" altLang="en-US" dirty="0">
                <a:sym typeface="+mn-lt"/>
              </a:endParaRPr>
            </a:p>
          </p:txBody>
        </p:sp>
        <p:sp>
          <p:nvSpPr>
            <p:cNvPr id="17" name="文本框 16">
              <a:extLst>
                <a:ext uri="{FF2B5EF4-FFF2-40B4-BE49-F238E27FC236}">
                  <a16:creationId xmlns:a16="http://schemas.microsoft.com/office/drawing/2014/main" id="{63F510F6-838E-4D93-9EE0-FAD31F5AB6F1}"/>
                </a:ext>
              </a:extLst>
            </p:cNvPr>
            <p:cNvSpPr txBox="1"/>
            <p:nvPr/>
          </p:nvSpPr>
          <p:spPr>
            <a:xfrm>
              <a:off x="4068788" y="3876962"/>
              <a:ext cx="1770743" cy="400110"/>
            </a:xfrm>
            <a:prstGeom prst="rect">
              <a:avLst/>
            </a:prstGeom>
            <a:noFill/>
          </p:spPr>
          <p:txBody>
            <a:bodyPr wrap="square" rtlCol="0">
              <a:spAutoFit/>
            </a:bodyPr>
            <a:lstStyle/>
            <a:p>
              <a:r>
                <a:rPr lang="zh-CN" altLang="en-US" sz="2000" b="1" dirty="0">
                  <a:solidFill>
                    <a:schemeClr val="bg1"/>
                  </a:solidFill>
                  <a:cs typeface="+mn-ea"/>
                  <a:sym typeface="+mn-lt"/>
                </a:rPr>
                <a:t>产品与服务</a:t>
              </a:r>
            </a:p>
          </p:txBody>
        </p:sp>
        <p:sp>
          <p:nvSpPr>
            <p:cNvPr id="18" name="文本框 17">
              <a:extLst>
                <a:ext uri="{FF2B5EF4-FFF2-40B4-BE49-F238E27FC236}">
                  <a16:creationId xmlns:a16="http://schemas.microsoft.com/office/drawing/2014/main" id="{F25B5CEA-9000-4CED-9D61-D26D50776F31}"/>
                </a:ext>
              </a:extLst>
            </p:cNvPr>
            <p:cNvSpPr txBox="1"/>
            <p:nvPr/>
          </p:nvSpPr>
          <p:spPr>
            <a:xfrm>
              <a:off x="5839531" y="3925131"/>
              <a:ext cx="2213116" cy="338554"/>
            </a:xfrm>
            <a:prstGeom prst="rect">
              <a:avLst/>
            </a:prstGeom>
            <a:noFill/>
          </p:spPr>
          <p:txBody>
            <a:bodyPr wrap="square" rtlCol="0">
              <a:spAutoFit/>
            </a:bodyPr>
            <a:lstStyle/>
            <a:p>
              <a:r>
                <a:rPr lang="en-US" altLang="zh-CN" sz="1600" dirty="0">
                  <a:solidFill>
                    <a:schemeClr val="bg1"/>
                  </a:solidFill>
                  <a:cs typeface="+mn-ea"/>
                  <a:sym typeface="+mn-lt"/>
                </a:rPr>
                <a:t>Products and services</a:t>
              </a:r>
              <a:endParaRPr lang="zh-CN" altLang="en-US" sz="1600" dirty="0">
                <a:solidFill>
                  <a:schemeClr val="bg1"/>
                </a:solidFill>
                <a:cs typeface="+mn-ea"/>
                <a:sym typeface="+mn-lt"/>
              </a:endParaRPr>
            </a:p>
          </p:txBody>
        </p:sp>
      </p:grpSp>
      <p:grpSp>
        <p:nvGrpSpPr>
          <p:cNvPr id="48" name="组合 47">
            <a:extLst>
              <a:ext uri="{FF2B5EF4-FFF2-40B4-BE49-F238E27FC236}">
                <a16:creationId xmlns:a16="http://schemas.microsoft.com/office/drawing/2014/main" id="{E359B463-F236-407D-AD21-B4647A1ACF38}"/>
              </a:ext>
            </a:extLst>
          </p:cNvPr>
          <p:cNvGrpSpPr/>
          <p:nvPr/>
        </p:nvGrpSpPr>
        <p:grpSpPr>
          <a:xfrm>
            <a:off x="6317067" y="3075004"/>
            <a:ext cx="4884503" cy="646331"/>
            <a:chOff x="3462088" y="4732193"/>
            <a:chExt cx="4884503" cy="646331"/>
          </a:xfrm>
        </p:grpSpPr>
        <p:sp>
          <p:nvSpPr>
            <p:cNvPr id="23" name="文本框 22">
              <a:extLst>
                <a:ext uri="{FF2B5EF4-FFF2-40B4-BE49-F238E27FC236}">
                  <a16:creationId xmlns:a16="http://schemas.microsoft.com/office/drawing/2014/main" id="{F4B91A4C-2734-4D36-A7DC-D6A9784B50E8}"/>
                </a:ext>
              </a:extLst>
            </p:cNvPr>
            <p:cNvSpPr txBox="1"/>
            <p:nvPr/>
          </p:nvSpPr>
          <p:spPr>
            <a:xfrm>
              <a:off x="3462088" y="4732193"/>
              <a:ext cx="1132114" cy="646331"/>
            </a:xfrm>
            <a:prstGeom prst="rect">
              <a:avLst/>
            </a:prstGeom>
            <a:noFill/>
          </p:spPr>
          <p:txBody>
            <a:bodyPr wrap="square" rtlCol="0">
              <a:spAutoFit/>
            </a:bodyPr>
            <a:lstStyle>
              <a:defPPr>
                <a:defRPr lang="zh-CN"/>
              </a:defPPr>
              <a:lvl1pPr>
                <a:defRPr sz="3600" b="1">
                  <a:solidFill>
                    <a:schemeClr val="bg1"/>
                  </a:solidFill>
                  <a:cs typeface="+mn-ea"/>
                </a:defRPr>
              </a:lvl1pPr>
            </a:lstStyle>
            <a:p>
              <a:r>
                <a:rPr lang="en-US" altLang="zh-CN" dirty="0">
                  <a:sym typeface="+mn-lt"/>
                </a:rPr>
                <a:t>05</a:t>
              </a:r>
              <a:endParaRPr lang="zh-CN" altLang="en-US" dirty="0">
                <a:sym typeface="+mn-lt"/>
              </a:endParaRPr>
            </a:p>
          </p:txBody>
        </p:sp>
        <p:sp>
          <p:nvSpPr>
            <p:cNvPr id="24" name="文本框 23">
              <a:extLst>
                <a:ext uri="{FF2B5EF4-FFF2-40B4-BE49-F238E27FC236}">
                  <a16:creationId xmlns:a16="http://schemas.microsoft.com/office/drawing/2014/main" id="{FF605A5B-6A50-4C85-A496-BC20CA7BDA1B}"/>
                </a:ext>
              </a:extLst>
            </p:cNvPr>
            <p:cNvSpPr txBox="1"/>
            <p:nvPr/>
          </p:nvSpPr>
          <p:spPr>
            <a:xfrm>
              <a:off x="4168775" y="4855303"/>
              <a:ext cx="1770743" cy="400110"/>
            </a:xfrm>
            <a:prstGeom prst="rect">
              <a:avLst/>
            </a:prstGeom>
            <a:noFill/>
          </p:spPr>
          <p:txBody>
            <a:bodyPr wrap="square" rtlCol="0">
              <a:spAutoFit/>
            </a:bodyPr>
            <a:lstStyle/>
            <a:p>
              <a:r>
                <a:rPr lang="zh-CN" altLang="en-US" sz="2000" b="1" dirty="0">
                  <a:solidFill>
                    <a:schemeClr val="bg1"/>
                  </a:solidFill>
                  <a:cs typeface="+mn-ea"/>
                  <a:sym typeface="+mn-lt"/>
                </a:rPr>
                <a:t>行业及市场</a:t>
              </a:r>
            </a:p>
          </p:txBody>
        </p:sp>
        <p:sp>
          <p:nvSpPr>
            <p:cNvPr id="25" name="文本框 24">
              <a:extLst>
                <a:ext uri="{FF2B5EF4-FFF2-40B4-BE49-F238E27FC236}">
                  <a16:creationId xmlns:a16="http://schemas.microsoft.com/office/drawing/2014/main" id="{13DA18B5-56B8-475E-8372-A3085214F25E}"/>
                </a:ext>
              </a:extLst>
            </p:cNvPr>
            <p:cNvSpPr txBox="1"/>
            <p:nvPr/>
          </p:nvSpPr>
          <p:spPr>
            <a:xfrm>
              <a:off x="5939518" y="4886081"/>
              <a:ext cx="2407073" cy="338554"/>
            </a:xfrm>
            <a:prstGeom prst="rect">
              <a:avLst/>
            </a:prstGeom>
            <a:noFill/>
          </p:spPr>
          <p:txBody>
            <a:bodyPr wrap="square" rtlCol="0">
              <a:spAutoFit/>
            </a:bodyPr>
            <a:lstStyle/>
            <a:p>
              <a:r>
                <a:rPr lang="en-US" altLang="zh-CN" sz="1600" dirty="0">
                  <a:solidFill>
                    <a:schemeClr val="bg1"/>
                  </a:solidFill>
                  <a:cs typeface="+mn-ea"/>
                  <a:sym typeface="+mn-lt"/>
                </a:rPr>
                <a:t>Industries and markets</a:t>
              </a:r>
              <a:endParaRPr lang="zh-CN" altLang="en-US" sz="1600" dirty="0">
                <a:solidFill>
                  <a:schemeClr val="bg1"/>
                </a:solidFill>
                <a:cs typeface="+mn-ea"/>
                <a:sym typeface="+mn-lt"/>
              </a:endParaRPr>
            </a:p>
          </p:txBody>
        </p:sp>
      </p:grpSp>
      <p:grpSp>
        <p:nvGrpSpPr>
          <p:cNvPr id="49" name="组合 48">
            <a:extLst>
              <a:ext uri="{FF2B5EF4-FFF2-40B4-BE49-F238E27FC236}">
                <a16:creationId xmlns:a16="http://schemas.microsoft.com/office/drawing/2014/main" id="{372364C2-9F16-44A3-9F25-1CBEBC0843DD}"/>
              </a:ext>
            </a:extLst>
          </p:cNvPr>
          <p:cNvGrpSpPr/>
          <p:nvPr/>
        </p:nvGrpSpPr>
        <p:grpSpPr>
          <a:xfrm>
            <a:off x="6368012" y="4427932"/>
            <a:ext cx="5968031" cy="646331"/>
            <a:chOff x="3462088" y="5488852"/>
            <a:chExt cx="5968031" cy="646331"/>
          </a:xfrm>
        </p:grpSpPr>
        <p:sp>
          <p:nvSpPr>
            <p:cNvPr id="32" name="文本框 31">
              <a:extLst>
                <a:ext uri="{FF2B5EF4-FFF2-40B4-BE49-F238E27FC236}">
                  <a16:creationId xmlns:a16="http://schemas.microsoft.com/office/drawing/2014/main" id="{93DEDB20-C7E5-4E87-A853-A54F33EB8634}"/>
                </a:ext>
              </a:extLst>
            </p:cNvPr>
            <p:cNvSpPr txBox="1"/>
            <p:nvPr/>
          </p:nvSpPr>
          <p:spPr>
            <a:xfrm>
              <a:off x="3462088" y="5488852"/>
              <a:ext cx="1132114" cy="646331"/>
            </a:xfrm>
            <a:prstGeom prst="rect">
              <a:avLst/>
            </a:prstGeom>
            <a:noFill/>
          </p:spPr>
          <p:txBody>
            <a:bodyPr wrap="square" rtlCol="0">
              <a:spAutoFit/>
            </a:bodyPr>
            <a:lstStyle>
              <a:defPPr>
                <a:defRPr lang="zh-CN"/>
              </a:defPPr>
              <a:lvl1pPr>
                <a:defRPr sz="3600" b="1">
                  <a:solidFill>
                    <a:schemeClr val="bg1"/>
                  </a:solidFill>
                  <a:cs typeface="+mn-ea"/>
                </a:defRPr>
              </a:lvl1pPr>
            </a:lstStyle>
            <a:p>
              <a:r>
                <a:rPr lang="en-US" altLang="zh-CN" dirty="0">
                  <a:sym typeface="+mn-lt"/>
                </a:rPr>
                <a:t>06</a:t>
              </a:r>
              <a:endParaRPr lang="zh-CN" altLang="en-US" dirty="0">
                <a:sym typeface="+mn-lt"/>
              </a:endParaRPr>
            </a:p>
          </p:txBody>
        </p:sp>
        <p:sp>
          <p:nvSpPr>
            <p:cNvPr id="33" name="文本框 32">
              <a:extLst>
                <a:ext uri="{FF2B5EF4-FFF2-40B4-BE49-F238E27FC236}">
                  <a16:creationId xmlns:a16="http://schemas.microsoft.com/office/drawing/2014/main" id="{1C5994DF-1253-437C-B385-34FBDCE9AF4C}"/>
                </a:ext>
              </a:extLst>
            </p:cNvPr>
            <p:cNvSpPr txBox="1"/>
            <p:nvPr/>
          </p:nvSpPr>
          <p:spPr>
            <a:xfrm>
              <a:off x="4188093" y="5607230"/>
              <a:ext cx="1770743" cy="400110"/>
            </a:xfrm>
            <a:prstGeom prst="rect">
              <a:avLst/>
            </a:prstGeom>
            <a:noFill/>
          </p:spPr>
          <p:txBody>
            <a:bodyPr wrap="square" rtlCol="0">
              <a:spAutoFit/>
            </a:bodyPr>
            <a:lstStyle/>
            <a:p>
              <a:r>
                <a:rPr lang="zh-CN" altLang="en-US" sz="2000" b="1" dirty="0">
                  <a:solidFill>
                    <a:schemeClr val="bg1"/>
                  </a:solidFill>
                  <a:cs typeface="+mn-ea"/>
                  <a:sym typeface="+mn-lt"/>
                </a:rPr>
                <a:t>风险及对策 </a:t>
              </a:r>
            </a:p>
          </p:txBody>
        </p:sp>
        <p:sp>
          <p:nvSpPr>
            <p:cNvPr id="34" name="文本框 33">
              <a:extLst>
                <a:ext uri="{FF2B5EF4-FFF2-40B4-BE49-F238E27FC236}">
                  <a16:creationId xmlns:a16="http://schemas.microsoft.com/office/drawing/2014/main" id="{980D6F65-E6D3-4113-B158-8E5B28691A87}"/>
                </a:ext>
              </a:extLst>
            </p:cNvPr>
            <p:cNvSpPr txBox="1"/>
            <p:nvPr/>
          </p:nvSpPr>
          <p:spPr>
            <a:xfrm>
              <a:off x="5958836" y="5638008"/>
              <a:ext cx="3471283" cy="338554"/>
            </a:xfrm>
            <a:prstGeom prst="rect">
              <a:avLst/>
            </a:prstGeom>
            <a:noFill/>
          </p:spPr>
          <p:txBody>
            <a:bodyPr wrap="square" rtlCol="0">
              <a:spAutoFit/>
            </a:bodyPr>
            <a:lstStyle/>
            <a:p>
              <a:r>
                <a:rPr lang="en-US" altLang="zh-CN" sz="1600" dirty="0">
                  <a:solidFill>
                    <a:schemeClr val="bg1"/>
                  </a:solidFill>
                  <a:cs typeface="+mn-ea"/>
                  <a:sym typeface="+mn-lt"/>
                </a:rPr>
                <a:t>Risk and countermeasures</a:t>
              </a:r>
              <a:endParaRPr lang="zh-CN" altLang="en-US" sz="1600" dirty="0">
                <a:solidFill>
                  <a:schemeClr val="bg1"/>
                </a:solidFill>
                <a:cs typeface="+mn-ea"/>
                <a:sym typeface="+mn-lt"/>
              </a:endParaRPr>
            </a:p>
          </p:txBody>
        </p:sp>
      </p:grpSp>
      <p:grpSp>
        <p:nvGrpSpPr>
          <p:cNvPr id="66" name="组合 65">
            <a:extLst>
              <a:ext uri="{FF2B5EF4-FFF2-40B4-BE49-F238E27FC236}">
                <a16:creationId xmlns:a16="http://schemas.microsoft.com/office/drawing/2014/main" id="{4D70CCCA-F798-4DAC-9283-7D54356CFB01}"/>
              </a:ext>
            </a:extLst>
          </p:cNvPr>
          <p:cNvGrpSpPr/>
          <p:nvPr/>
        </p:nvGrpSpPr>
        <p:grpSpPr>
          <a:xfrm>
            <a:off x="1333622" y="1769473"/>
            <a:ext cx="3867352" cy="646331"/>
            <a:chOff x="1333622" y="1769473"/>
            <a:chExt cx="3867352" cy="646331"/>
          </a:xfrm>
        </p:grpSpPr>
        <p:sp>
          <p:nvSpPr>
            <p:cNvPr id="11" name="文本框 10">
              <a:extLst>
                <a:ext uri="{FF2B5EF4-FFF2-40B4-BE49-F238E27FC236}">
                  <a16:creationId xmlns:a16="http://schemas.microsoft.com/office/drawing/2014/main" id="{B00EE5F6-8AC5-4399-8902-24F75FAD9B89}"/>
                </a:ext>
              </a:extLst>
            </p:cNvPr>
            <p:cNvSpPr txBox="1"/>
            <p:nvPr/>
          </p:nvSpPr>
          <p:spPr>
            <a:xfrm>
              <a:off x="1333622" y="1769473"/>
              <a:ext cx="1132114" cy="646331"/>
            </a:xfrm>
            <a:prstGeom prst="rect">
              <a:avLst/>
            </a:prstGeom>
            <a:noFill/>
          </p:spPr>
          <p:txBody>
            <a:bodyPr wrap="square" rtlCol="0">
              <a:spAutoFit/>
            </a:bodyPr>
            <a:lstStyle/>
            <a:p>
              <a:r>
                <a:rPr lang="en-US" altLang="zh-CN" sz="3600" b="1" dirty="0">
                  <a:solidFill>
                    <a:schemeClr val="bg1"/>
                  </a:solidFill>
                  <a:cs typeface="+mn-ea"/>
                  <a:sym typeface="+mn-lt"/>
                </a:rPr>
                <a:t>01</a:t>
              </a:r>
              <a:endParaRPr lang="zh-CN" altLang="en-US" sz="3600" b="1" dirty="0">
                <a:solidFill>
                  <a:schemeClr val="bg1"/>
                </a:solidFill>
                <a:cs typeface="+mn-ea"/>
                <a:sym typeface="+mn-lt"/>
              </a:endParaRPr>
            </a:p>
          </p:txBody>
        </p:sp>
        <p:sp>
          <p:nvSpPr>
            <p:cNvPr id="12" name="文本框 11">
              <a:extLst>
                <a:ext uri="{FF2B5EF4-FFF2-40B4-BE49-F238E27FC236}">
                  <a16:creationId xmlns:a16="http://schemas.microsoft.com/office/drawing/2014/main" id="{650FBE6C-6103-400D-8BB5-D5BC6574B809}"/>
                </a:ext>
              </a:extLst>
            </p:cNvPr>
            <p:cNvSpPr txBox="1"/>
            <p:nvPr/>
          </p:nvSpPr>
          <p:spPr>
            <a:xfrm>
              <a:off x="1920600" y="1898365"/>
              <a:ext cx="1770743" cy="400110"/>
            </a:xfrm>
            <a:prstGeom prst="rect">
              <a:avLst/>
            </a:prstGeom>
            <a:noFill/>
          </p:spPr>
          <p:txBody>
            <a:bodyPr wrap="square" rtlCol="0">
              <a:spAutoFit/>
            </a:bodyPr>
            <a:lstStyle/>
            <a:p>
              <a:r>
                <a:rPr lang="zh-CN" altLang="en-US" sz="2000" b="1" dirty="0">
                  <a:solidFill>
                    <a:schemeClr val="bg1"/>
                  </a:solidFill>
                  <a:cs typeface="+mn-ea"/>
                  <a:sym typeface="+mn-lt"/>
                </a:rPr>
                <a:t>关于我们</a:t>
              </a:r>
            </a:p>
          </p:txBody>
        </p:sp>
        <p:sp>
          <p:nvSpPr>
            <p:cNvPr id="13" name="文本框 12">
              <a:extLst>
                <a:ext uri="{FF2B5EF4-FFF2-40B4-BE49-F238E27FC236}">
                  <a16:creationId xmlns:a16="http://schemas.microsoft.com/office/drawing/2014/main" id="{34EF78E0-D1E6-4436-ACD7-AFADBB23818B}"/>
                </a:ext>
              </a:extLst>
            </p:cNvPr>
            <p:cNvSpPr txBox="1"/>
            <p:nvPr/>
          </p:nvSpPr>
          <p:spPr>
            <a:xfrm>
              <a:off x="3299601" y="1951453"/>
              <a:ext cx="1901373" cy="338554"/>
            </a:xfrm>
            <a:prstGeom prst="rect">
              <a:avLst/>
            </a:prstGeom>
            <a:noFill/>
          </p:spPr>
          <p:txBody>
            <a:bodyPr wrap="square" rtlCol="0">
              <a:spAutoFit/>
            </a:bodyPr>
            <a:lstStyle/>
            <a:p>
              <a:r>
                <a:rPr lang="en-US" altLang="zh-CN" sz="1600" dirty="0">
                  <a:solidFill>
                    <a:schemeClr val="bg1"/>
                  </a:solidFill>
                  <a:cs typeface="+mn-ea"/>
                  <a:sym typeface="+mn-lt"/>
                </a:rPr>
                <a:t>About us</a:t>
              </a:r>
              <a:endParaRPr lang="zh-CN" altLang="en-US" sz="1600" dirty="0">
                <a:solidFill>
                  <a:schemeClr val="bg1"/>
                </a:solidFill>
                <a:cs typeface="+mn-ea"/>
                <a:sym typeface="+mn-lt"/>
              </a:endParaRPr>
            </a:p>
          </p:txBody>
        </p:sp>
      </p:grpSp>
      <p:sp>
        <p:nvSpPr>
          <p:cNvPr id="67" name="矩形: 圆角 66">
            <a:extLst>
              <a:ext uri="{FF2B5EF4-FFF2-40B4-BE49-F238E27FC236}">
                <a16:creationId xmlns:a16="http://schemas.microsoft.com/office/drawing/2014/main" id="{5E92A968-1911-4501-949D-1AF16850C7B4}"/>
              </a:ext>
            </a:extLst>
          </p:cNvPr>
          <p:cNvSpPr/>
          <p:nvPr/>
        </p:nvSpPr>
        <p:spPr>
          <a:xfrm>
            <a:off x="1101475" y="1865334"/>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矩形: 圆角 67">
            <a:extLst>
              <a:ext uri="{FF2B5EF4-FFF2-40B4-BE49-F238E27FC236}">
                <a16:creationId xmlns:a16="http://schemas.microsoft.com/office/drawing/2014/main" id="{A2C7A0E8-7E16-49EE-AC91-F5FFB9B22D57}"/>
              </a:ext>
            </a:extLst>
          </p:cNvPr>
          <p:cNvSpPr/>
          <p:nvPr/>
        </p:nvSpPr>
        <p:spPr>
          <a:xfrm>
            <a:off x="1101475" y="3134558"/>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矩形: 圆角 68">
            <a:extLst>
              <a:ext uri="{FF2B5EF4-FFF2-40B4-BE49-F238E27FC236}">
                <a16:creationId xmlns:a16="http://schemas.microsoft.com/office/drawing/2014/main" id="{BEBE15DB-329B-4E88-8E22-BC716BA65DCF}"/>
              </a:ext>
            </a:extLst>
          </p:cNvPr>
          <p:cNvSpPr/>
          <p:nvPr/>
        </p:nvSpPr>
        <p:spPr>
          <a:xfrm>
            <a:off x="1101475" y="4496181"/>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矩形: 圆角 72">
            <a:extLst>
              <a:ext uri="{FF2B5EF4-FFF2-40B4-BE49-F238E27FC236}">
                <a16:creationId xmlns:a16="http://schemas.microsoft.com/office/drawing/2014/main" id="{BFD71FE7-6009-4C9C-A820-901E4DCF58E6}"/>
              </a:ext>
            </a:extLst>
          </p:cNvPr>
          <p:cNvSpPr/>
          <p:nvPr/>
        </p:nvSpPr>
        <p:spPr>
          <a:xfrm>
            <a:off x="6032887" y="1832895"/>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矩形: 圆角 73">
            <a:extLst>
              <a:ext uri="{FF2B5EF4-FFF2-40B4-BE49-F238E27FC236}">
                <a16:creationId xmlns:a16="http://schemas.microsoft.com/office/drawing/2014/main" id="{18A53C26-94A9-439B-9B9E-69B216B5A851}"/>
              </a:ext>
            </a:extLst>
          </p:cNvPr>
          <p:cNvSpPr/>
          <p:nvPr/>
        </p:nvSpPr>
        <p:spPr>
          <a:xfrm>
            <a:off x="6032887" y="3134558"/>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矩形: 圆角 74">
            <a:extLst>
              <a:ext uri="{FF2B5EF4-FFF2-40B4-BE49-F238E27FC236}">
                <a16:creationId xmlns:a16="http://schemas.microsoft.com/office/drawing/2014/main" id="{6D8AE8E5-0FDD-4F50-9E9D-5B549905FBA8}"/>
              </a:ext>
            </a:extLst>
          </p:cNvPr>
          <p:cNvSpPr/>
          <p:nvPr/>
        </p:nvSpPr>
        <p:spPr>
          <a:xfrm>
            <a:off x="6032887" y="4436587"/>
            <a:ext cx="60975" cy="509833"/>
          </a:xfrm>
          <a:prstGeom prst="roundRect">
            <a:avLst>
              <a:gd name="adj" fmla="val 34524"/>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78" name="直接连接符 77">
            <a:extLst>
              <a:ext uri="{FF2B5EF4-FFF2-40B4-BE49-F238E27FC236}">
                <a16:creationId xmlns:a16="http://schemas.microsoft.com/office/drawing/2014/main" id="{D3BE011F-8061-4021-B082-72506580133A}"/>
              </a:ext>
            </a:extLst>
          </p:cNvPr>
          <p:cNvCxnSpPr/>
          <p:nvPr/>
        </p:nvCxnSpPr>
        <p:spPr>
          <a:xfrm>
            <a:off x="3925217" y="194874"/>
            <a:ext cx="4276314"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9A7B6491-5EB9-401C-8D80-82975B4C9ABD}"/>
              </a:ext>
            </a:extLst>
          </p:cNvPr>
          <p:cNvCxnSpPr/>
          <p:nvPr/>
        </p:nvCxnSpPr>
        <p:spPr>
          <a:xfrm>
            <a:off x="3925217" y="1178747"/>
            <a:ext cx="4276314"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681715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fade">
                                      <p:cBhvr>
                                        <p:cTn id="20" dur="500"/>
                                        <p:tgtEl>
                                          <p:spTgt spid="67"/>
                                        </p:tgtEl>
                                      </p:cBhvr>
                                    </p:animEffect>
                                    <p:anim calcmode="lin" valueType="num">
                                      <p:cBhvr>
                                        <p:cTn id="21" dur="500" fill="hold"/>
                                        <p:tgtEl>
                                          <p:spTgt spid="67"/>
                                        </p:tgtEl>
                                        <p:attrNameLst>
                                          <p:attrName>ppt_x</p:attrName>
                                        </p:attrNameLst>
                                      </p:cBhvr>
                                      <p:tavLst>
                                        <p:tav tm="0">
                                          <p:val>
                                            <p:strVal val="#ppt_x"/>
                                          </p:val>
                                        </p:tav>
                                        <p:tav tm="100000">
                                          <p:val>
                                            <p:strVal val="#ppt_x"/>
                                          </p:val>
                                        </p:tav>
                                      </p:tavLst>
                                    </p:anim>
                                    <p:anim calcmode="lin" valueType="num">
                                      <p:cBhvr>
                                        <p:cTn id="22" dur="500" fill="hold"/>
                                        <p:tgtEl>
                                          <p:spTgt spid="67"/>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nodeType="afterEffect">
                                  <p:stCondLst>
                                    <p:cond delay="0"/>
                                  </p:stCondLst>
                                  <p:childTnLst>
                                    <p:set>
                                      <p:cBhvr>
                                        <p:cTn id="25" dur="1" fill="hold">
                                          <p:stCondLst>
                                            <p:cond delay="0"/>
                                          </p:stCondLst>
                                        </p:cTn>
                                        <p:tgtEl>
                                          <p:spTgt spid="66"/>
                                        </p:tgtEl>
                                        <p:attrNameLst>
                                          <p:attrName>style.visibility</p:attrName>
                                        </p:attrNameLst>
                                      </p:cBhvr>
                                      <p:to>
                                        <p:strVal val="visible"/>
                                      </p:to>
                                    </p:set>
                                    <p:animEffect transition="in" filter="fade">
                                      <p:cBhvr>
                                        <p:cTn id="26" dur="500"/>
                                        <p:tgtEl>
                                          <p:spTgt spid="66"/>
                                        </p:tgtEl>
                                      </p:cBhvr>
                                    </p:animEffect>
                                    <p:anim calcmode="lin" valueType="num">
                                      <p:cBhvr>
                                        <p:cTn id="27" dur="500" fill="hold"/>
                                        <p:tgtEl>
                                          <p:spTgt spid="66"/>
                                        </p:tgtEl>
                                        <p:attrNameLst>
                                          <p:attrName>ppt_x</p:attrName>
                                        </p:attrNameLst>
                                      </p:cBhvr>
                                      <p:tavLst>
                                        <p:tav tm="0">
                                          <p:val>
                                            <p:strVal val="#ppt_x"/>
                                          </p:val>
                                        </p:tav>
                                        <p:tav tm="100000">
                                          <p:val>
                                            <p:strVal val="#ppt_x"/>
                                          </p:val>
                                        </p:tav>
                                      </p:tavLst>
                                    </p:anim>
                                    <p:anim calcmode="lin" valueType="num">
                                      <p:cBhvr>
                                        <p:cTn id="28" dur="500" fill="hold"/>
                                        <p:tgtEl>
                                          <p:spTgt spid="66"/>
                                        </p:tgtEl>
                                        <p:attrNameLst>
                                          <p:attrName>ppt_y</p:attrName>
                                        </p:attrNameLst>
                                      </p:cBhvr>
                                      <p:tavLst>
                                        <p:tav tm="0">
                                          <p:val>
                                            <p:strVal val="#ppt_y+.1"/>
                                          </p:val>
                                        </p:tav>
                                        <p:tav tm="100000">
                                          <p:val>
                                            <p:strVal val="#ppt_y"/>
                                          </p:val>
                                        </p:tav>
                                      </p:tavLst>
                                    </p:anim>
                                  </p:childTnLst>
                                </p:cTn>
                              </p:par>
                            </p:childTnLst>
                          </p:cTn>
                        </p:par>
                        <p:par>
                          <p:cTn id="29" fill="hold">
                            <p:stCondLst>
                              <p:cond delay="2000"/>
                            </p:stCondLst>
                            <p:childTnLst>
                              <p:par>
                                <p:cTn id="30" presetID="42" presetClass="entr" presetSubtype="0" fill="hold" grpId="0" nodeType="afterEffect">
                                  <p:stCondLst>
                                    <p:cond delay="0"/>
                                  </p:stCondLst>
                                  <p:childTnLst>
                                    <p:set>
                                      <p:cBhvr>
                                        <p:cTn id="31" dur="1" fill="hold">
                                          <p:stCondLst>
                                            <p:cond delay="0"/>
                                          </p:stCondLst>
                                        </p:cTn>
                                        <p:tgtEl>
                                          <p:spTgt spid="68"/>
                                        </p:tgtEl>
                                        <p:attrNameLst>
                                          <p:attrName>style.visibility</p:attrName>
                                        </p:attrNameLst>
                                      </p:cBhvr>
                                      <p:to>
                                        <p:strVal val="visible"/>
                                      </p:to>
                                    </p:set>
                                    <p:animEffect transition="in" filter="fade">
                                      <p:cBhvr>
                                        <p:cTn id="32" dur="500"/>
                                        <p:tgtEl>
                                          <p:spTgt spid="68"/>
                                        </p:tgtEl>
                                      </p:cBhvr>
                                    </p:animEffect>
                                    <p:anim calcmode="lin" valueType="num">
                                      <p:cBhvr>
                                        <p:cTn id="33" dur="500" fill="hold"/>
                                        <p:tgtEl>
                                          <p:spTgt spid="68"/>
                                        </p:tgtEl>
                                        <p:attrNameLst>
                                          <p:attrName>ppt_x</p:attrName>
                                        </p:attrNameLst>
                                      </p:cBhvr>
                                      <p:tavLst>
                                        <p:tav tm="0">
                                          <p:val>
                                            <p:strVal val="#ppt_x"/>
                                          </p:val>
                                        </p:tav>
                                        <p:tav tm="100000">
                                          <p:val>
                                            <p:strVal val="#ppt_x"/>
                                          </p:val>
                                        </p:tav>
                                      </p:tavLst>
                                    </p:anim>
                                    <p:anim calcmode="lin" valueType="num">
                                      <p:cBhvr>
                                        <p:cTn id="34" dur="500" fill="hold"/>
                                        <p:tgtEl>
                                          <p:spTgt spid="68"/>
                                        </p:tgtEl>
                                        <p:attrNameLst>
                                          <p:attrName>ppt_y</p:attrName>
                                        </p:attrNameLst>
                                      </p:cBhvr>
                                      <p:tavLst>
                                        <p:tav tm="0">
                                          <p:val>
                                            <p:strVal val="#ppt_y+.1"/>
                                          </p:val>
                                        </p:tav>
                                        <p:tav tm="100000">
                                          <p:val>
                                            <p:strVal val="#ppt_y"/>
                                          </p:val>
                                        </p:tav>
                                      </p:tavLst>
                                    </p:anim>
                                  </p:childTnLst>
                                </p:cTn>
                              </p:par>
                            </p:childTnLst>
                          </p:cTn>
                        </p:par>
                        <p:par>
                          <p:cTn id="35" fill="hold">
                            <p:stCondLst>
                              <p:cond delay="2500"/>
                            </p:stCondLst>
                            <p:childTnLst>
                              <p:par>
                                <p:cTn id="36" presetID="42" presetClass="entr" presetSubtype="0" fill="hold" nodeType="afterEffect">
                                  <p:stCondLst>
                                    <p:cond delay="0"/>
                                  </p:stCondLst>
                                  <p:childTnLst>
                                    <p:set>
                                      <p:cBhvr>
                                        <p:cTn id="37" dur="1" fill="hold">
                                          <p:stCondLst>
                                            <p:cond delay="0"/>
                                          </p:stCondLst>
                                        </p:cTn>
                                        <p:tgtEl>
                                          <p:spTgt spid="64"/>
                                        </p:tgtEl>
                                        <p:attrNameLst>
                                          <p:attrName>style.visibility</p:attrName>
                                        </p:attrNameLst>
                                      </p:cBhvr>
                                      <p:to>
                                        <p:strVal val="visible"/>
                                      </p:to>
                                    </p:set>
                                    <p:animEffect transition="in" filter="fade">
                                      <p:cBhvr>
                                        <p:cTn id="38" dur="500"/>
                                        <p:tgtEl>
                                          <p:spTgt spid="64"/>
                                        </p:tgtEl>
                                      </p:cBhvr>
                                    </p:animEffect>
                                    <p:anim calcmode="lin" valueType="num">
                                      <p:cBhvr>
                                        <p:cTn id="39" dur="500" fill="hold"/>
                                        <p:tgtEl>
                                          <p:spTgt spid="64"/>
                                        </p:tgtEl>
                                        <p:attrNameLst>
                                          <p:attrName>ppt_x</p:attrName>
                                        </p:attrNameLst>
                                      </p:cBhvr>
                                      <p:tavLst>
                                        <p:tav tm="0">
                                          <p:val>
                                            <p:strVal val="#ppt_x"/>
                                          </p:val>
                                        </p:tav>
                                        <p:tav tm="100000">
                                          <p:val>
                                            <p:strVal val="#ppt_x"/>
                                          </p:val>
                                        </p:tav>
                                      </p:tavLst>
                                    </p:anim>
                                    <p:anim calcmode="lin" valueType="num">
                                      <p:cBhvr>
                                        <p:cTn id="40" dur="500" fill="hold"/>
                                        <p:tgtEl>
                                          <p:spTgt spid="64"/>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42" presetClass="entr" presetSubtype="0" fill="hold" grpId="0" nodeType="afterEffect">
                                  <p:stCondLst>
                                    <p:cond delay="0"/>
                                  </p:stCondLst>
                                  <p:childTnLst>
                                    <p:set>
                                      <p:cBhvr>
                                        <p:cTn id="43" dur="1" fill="hold">
                                          <p:stCondLst>
                                            <p:cond delay="0"/>
                                          </p:stCondLst>
                                        </p:cTn>
                                        <p:tgtEl>
                                          <p:spTgt spid="69"/>
                                        </p:tgtEl>
                                        <p:attrNameLst>
                                          <p:attrName>style.visibility</p:attrName>
                                        </p:attrNameLst>
                                      </p:cBhvr>
                                      <p:to>
                                        <p:strVal val="visible"/>
                                      </p:to>
                                    </p:set>
                                    <p:animEffect transition="in" filter="fade">
                                      <p:cBhvr>
                                        <p:cTn id="44" dur="500"/>
                                        <p:tgtEl>
                                          <p:spTgt spid="69"/>
                                        </p:tgtEl>
                                      </p:cBhvr>
                                    </p:animEffect>
                                    <p:anim calcmode="lin" valueType="num">
                                      <p:cBhvr>
                                        <p:cTn id="45" dur="500" fill="hold"/>
                                        <p:tgtEl>
                                          <p:spTgt spid="69"/>
                                        </p:tgtEl>
                                        <p:attrNameLst>
                                          <p:attrName>ppt_x</p:attrName>
                                        </p:attrNameLst>
                                      </p:cBhvr>
                                      <p:tavLst>
                                        <p:tav tm="0">
                                          <p:val>
                                            <p:strVal val="#ppt_x"/>
                                          </p:val>
                                        </p:tav>
                                        <p:tav tm="100000">
                                          <p:val>
                                            <p:strVal val="#ppt_x"/>
                                          </p:val>
                                        </p:tav>
                                      </p:tavLst>
                                    </p:anim>
                                    <p:anim calcmode="lin" valueType="num">
                                      <p:cBhvr>
                                        <p:cTn id="46" dur="500" fill="hold"/>
                                        <p:tgtEl>
                                          <p:spTgt spid="69"/>
                                        </p:tgtEl>
                                        <p:attrNameLst>
                                          <p:attrName>ppt_y</p:attrName>
                                        </p:attrNameLst>
                                      </p:cBhvr>
                                      <p:tavLst>
                                        <p:tav tm="0">
                                          <p:val>
                                            <p:strVal val="#ppt_y+.1"/>
                                          </p:val>
                                        </p:tav>
                                        <p:tav tm="100000">
                                          <p:val>
                                            <p:strVal val="#ppt_y"/>
                                          </p:val>
                                        </p:tav>
                                      </p:tavLst>
                                    </p:anim>
                                  </p:childTnLst>
                                </p:cTn>
                              </p:par>
                            </p:childTnLst>
                          </p:cTn>
                        </p:par>
                        <p:par>
                          <p:cTn id="47" fill="hold">
                            <p:stCondLst>
                              <p:cond delay="3500"/>
                            </p:stCondLst>
                            <p:childTnLst>
                              <p:par>
                                <p:cTn id="48" presetID="42" presetClass="entr" presetSubtype="0" fill="hold" nodeType="after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fade">
                                      <p:cBhvr>
                                        <p:cTn id="50" dur="500"/>
                                        <p:tgtEl>
                                          <p:spTgt spid="65"/>
                                        </p:tgtEl>
                                      </p:cBhvr>
                                    </p:animEffect>
                                    <p:anim calcmode="lin" valueType="num">
                                      <p:cBhvr>
                                        <p:cTn id="51" dur="500" fill="hold"/>
                                        <p:tgtEl>
                                          <p:spTgt spid="65"/>
                                        </p:tgtEl>
                                        <p:attrNameLst>
                                          <p:attrName>ppt_x</p:attrName>
                                        </p:attrNameLst>
                                      </p:cBhvr>
                                      <p:tavLst>
                                        <p:tav tm="0">
                                          <p:val>
                                            <p:strVal val="#ppt_x"/>
                                          </p:val>
                                        </p:tav>
                                        <p:tav tm="100000">
                                          <p:val>
                                            <p:strVal val="#ppt_x"/>
                                          </p:val>
                                        </p:tav>
                                      </p:tavLst>
                                    </p:anim>
                                    <p:anim calcmode="lin" valueType="num">
                                      <p:cBhvr>
                                        <p:cTn id="52" dur="500" fill="hold"/>
                                        <p:tgtEl>
                                          <p:spTgt spid="65"/>
                                        </p:tgtEl>
                                        <p:attrNameLst>
                                          <p:attrName>ppt_y</p:attrName>
                                        </p:attrNameLst>
                                      </p:cBhvr>
                                      <p:tavLst>
                                        <p:tav tm="0">
                                          <p:val>
                                            <p:strVal val="#ppt_y+.1"/>
                                          </p:val>
                                        </p:tav>
                                        <p:tav tm="100000">
                                          <p:val>
                                            <p:strVal val="#ppt_y"/>
                                          </p:val>
                                        </p:tav>
                                      </p:tavLst>
                                    </p:anim>
                                  </p:childTnLst>
                                </p:cTn>
                              </p:par>
                            </p:childTnLst>
                          </p:cTn>
                        </p:par>
                        <p:par>
                          <p:cTn id="53" fill="hold">
                            <p:stCondLst>
                              <p:cond delay="4000"/>
                            </p:stCondLst>
                            <p:childTnLst>
                              <p:par>
                                <p:cTn id="54" presetID="42" presetClass="entr" presetSubtype="0" fill="hold" grpId="0" nodeType="afterEffect">
                                  <p:stCondLst>
                                    <p:cond delay="0"/>
                                  </p:stCondLst>
                                  <p:childTnLst>
                                    <p:set>
                                      <p:cBhvr>
                                        <p:cTn id="55" dur="1" fill="hold">
                                          <p:stCondLst>
                                            <p:cond delay="0"/>
                                          </p:stCondLst>
                                        </p:cTn>
                                        <p:tgtEl>
                                          <p:spTgt spid="73"/>
                                        </p:tgtEl>
                                        <p:attrNameLst>
                                          <p:attrName>style.visibility</p:attrName>
                                        </p:attrNameLst>
                                      </p:cBhvr>
                                      <p:to>
                                        <p:strVal val="visible"/>
                                      </p:to>
                                    </p:set>
                                    <p:animEffect transition="in" filter="fade">
                                      <p:cBhvr>
                                        <p:cTn id="56" dur="500"/>
                                        <p:tgtEl>
                                          <p:spTgt spid="73"/>
                                        </p:tgtEl>
                                      </p:cBhvr>
                                    </p:animEffect>
                                    <p:anim calcmode="lin" valueType="num">
                                      <p:cBhvr>
                                        <p:cTn id="57" dur="500" fill="hold"/>
                                        <p:tgtEl>
                                          <p:spTgt spid="73"/>
                                        </p:tgtEl>
                                        <p:attrNameLst>
                                          <p:attrName>ppt_x</p:attrName>
                                        </p:attrNameLst>
                                      </p:cBhvr>
                                      <p:tavLst>
                                        <p:tav tm="0">
                                          <p:val>
                                            <p:strVal val="#ppt_x"/>
                                          </p:val>
                                        </p:tav>
                                        <p:tav tm="100000">
                                          <p:val>
                                            <p:strVal val="#ppt_x"/>
                                          </p:val>
                                        </p:tav>
                                      </p:tavLst>
                                    </p:anim>
                                    <p:anim calcmode="lin" valueType="num">
                                      <p:cBhvr>
                                        <p:cTn id="58" dur="500" fill="hold"/>
                                        <p:tgtEl>
                                          <p:spTgt spid="73"/>
                                        </p:tgtEl>
                                        <p:attrNameLst>
                                          <p:attrName>ppt_y</p:attrName>
                                        </p:attrNameLst>
                                      </p:cBhvr>
                                      <p:tavLst>
                                        <p:tav tm="0">
                                          <p:val>
                                            <p:strVal val="#ppt_y+.1"/>
                                          </p:val>
                                        </p:tav>
                                        <p:tav tm="100000">
                                          <p:val>
                                            <p:strVal val="#ppt_y"/>
                                          </p:val>
                                        </p:tav>
                                      </p:tavLst>
                                    </p:anim>
                                  </p:childTnLst>
                                </p:cTn>
                              </p:par>
                            </p:childTnLst>
                          </p:cTn>
                        </p:par>
                        <p:par>
                          <p:cTn id="59" fill="hold">
                            <p:stCondLst>
                              <p:cond delay="4500"/>
                            </p:stCondLst>
                            <p:childTnLst>
                              <p:par>
                                <p:cTn id="60" presetID="42" presetClass="entr" presetSubtype="0" fill="hold" nodeType="afterEffect">
                                  <p:stCondLst>
                                    <p:cond delay="0"/>
                                  </p:stCondLst>
                                  <p:childTnLst>
                                    <p:set>
                                      <p:cBhvr>
                                        <p:cTn id="61" dur="1" fill="hold">
                                          <p:stCondLst>
                                            <p:cond delay="0"/>
                                          </p:stCondLst>
                                        </p:cTn>
                                        <p:tgtEl>
                                          <p:spTgt spid="47"/>
                                        </p:tgtEl>
                                        <p:attrNameLst>
                                          <p:attrName>style.visibility</p:attrName>
                                        </p:attrNameLst>
                                      </p:cBhvr>
                                      <p:to>
                                        <p:strVal val="visible"/>
                                      </p:to>
                                    </p:set>
                                    <p:animEffect transition="in" filter="fade">
                                      <p:cBhvr>
                                        <p:cTn id="62" dur="500"/>
                                        <p:tgtEl>
                                          <p:spTgt spid="47"/>
                                        </p:tgtEl>
                                      </p:cBhvr>
                                    </p:animEffect>
                                    <p:anim calcmode="lin" valueType="num">
                                      <p:cBhvr>
                                        <p:cTn id="63" dur="500" fill="hold"/>
                                        <p:tgtEl>
                                          <p:spTgt spid="47"/>
                                        </p:tgtEl>
                                        <p:attrNameLst>
                                          <p:attrName>ppt_x</p:attrName>
                                        </p:attrNameLst>
                                      </p:cBhvr>
                                      <p:tavLst>
                                        <p:tav tm="0">
                                          <p:val>
                                            <p:strVal val="#ppt_x"/>
                                          </p:val>
                                        </p:tav>
                                        <p:tav tm="100000">
                                          <p:val>
                                            <p:strVal val="#ppt_x"/>
                                          </p:val>
                                        </p:tav>
                                      </p:tavLst>
                                    </p:anim>
                                    <p:anim calcmode="lin" valueType="num">
                                      <p:cBhvr>
                                        <p:cTn id="64" dur="500" fill="hold"/>
                                        <p:tgtEl>
                                          <p:spTgt spid="47"/>
                                        </p:tgtEl>
                                        <p:attrNameLst>
                                          <p:attrName>ppt_y</p:attrName>
                                        </p:attrNameLst>
                                      </p:cBhvr>
                                      <p:tavLst>
                                        <p:tav tm="0">
                                          <p:val>
                                            <p:strVal val="#ppt_y+.1"/>
                                          </p:val>
                                        </p:tav>
                                        <p:tav tm="100000">
                                          <p:val>
                                            <p:strVal val="#ppt_y"/>
                                          </p:val>
                                        </p:tav>
                                      </p:tavLst>
                                    </p:anim>
                                  </p:childTnLst>
                                </p:cTn>
                              </p:par>
                            </p:childTnLst>
                          </p:cTn>
                        </p:par>
                        <p:par>
                          <p:cTn id="65" fill="hold">
                            <p:stCondLst>
                              <p:cond delay="5000"/>
                            </p:stCondLst>
                            <p:childTnLst>
                              <p:par>
                                <p:cTn id="66" presetID="42" presetClass="entr" presetSubtype="0" fill="hold" grpId="0" nodeType="afterEffect">
                                  <p:stCondLst>
                                    <p:cond delay="0"/>
                                  </p:stCondLst>
                                  <p:childTnLst>
                                    <p:set>
                                      <p:cBhvr>
                                        <p:cTn id="67" dur="1" fill="hold">
                                          <p:stCondLst>
                                            <p:cond delay="0"/>
                                          </p:stCondLst>
                                        </p:cTn>
                                        <p:tgtEl>
                                          <p:spTgt spid="74"/>
                                        </p:tgtEl>
                                        <p:attrNameLst>
                                          <p:attrName>style.visibility</p:attrName>
                                        </p:attrNameLst>
                                      </p:cBhvr>
                                      <p:to>
                                        <p:strVal val="visible"/>
                                      </p:to>
                                    </p:set>
                                    <p:animEffect transition="in" filter="fade">
                                      <p:cBhvr>
                                        <p:cTn id="68" dur="500"/>
                                        <p:tgtEl>
                                          <p:spTgt spid="74"/>
                                        </p:tgtEl>
                                      </p:cBhvr>
                                    </p:animEffect>
                                    <p:anim calcmode="lin" valueType="num">
                                      <p:cBhvr>
                                        <p:cTn id="69" dur="500" fill="hold"/>
                                        <p:tgtEl>
                                          <p:spTgt spid="74"/>
                                        </p:tgtEl>
                                        <p:attrNameLst>
                                          <p:attrName>ppt_x</p:attrName>
                                        </p:attrNameLst>
                                      </p:cBhvr>
                                      <p:tavLst>
                                        <p:tav tm="0">
                                          <p:val>
                                            <p:strVal val="#ppt_x"/>
                                          </p:val>
                                        </p:tav>
                                        <p:tav tm="100000">
                                          <p:val>
                                            <p:strVal val="#ppt_x"/>
                                          </p:val>
                                        </p:tav>
                                      </p:tavLst>
                                    </p:anim>
                                    <p:anim calcmode="lin" valueType="num">
                                      <p:cBhvr>
                                        <p:cTn id="70" dur="500" fill="hold"/>
                                        <p:tgtEl>
                                          <p:spTgt spid="74"/>
                                        </p:tgtEl>
                                        <p:attrNameLst>
                                          <p:attrName>ppt_y</p:attrName>
                                        </p:attrNameLst>
                                      </p:cBhvr>
                                      <p:tavLst>
                                        <p:tav tm="0">
                                          <p:val>
                                            <p:strVal val="#ppt_y+.1"/>
                                          </p:val>
                                        </p:tav>
                                        <p:tav tm="100000">
                                          <p:val>
                                            <p:strVal val="#ppt_y"/>
                                          </p:val>
                                        </p:tav>
                                      </p:tavLst>
                                    </p:anim>
                                  </p:childTnLst>
                                </p:cTn>
                              </p:par>
                            </p:childTnLst>
                          </p:cTn>
                        </p:par>
                        <p:par>
                          <p:cTn id="71" fill="hold">
                            <p:stCondLst>
                              <p:cond delay="5500"/>
                            </p:stCondLst>
                            <p:childTnLst>
                              <p:par>
                                <p:cTn id="72" presetID="42" presetClass="entr" presetSubtype="0" fill="hold" nodeType="after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fade">
                                      <p:cBhvr>
                                        <p:cTn id="74" dur="500"/>
                                        <p:tgtEl>
                                          <p:spTgt spid="48"/>
                                        </p:tgtEl>
                                      </p:cBhvr>
                                    </p:animEffect>
                                    <p:anim calcmode="lin" valueType="num">
                                      <p:cBhvr>
                                        <p:cTn id="75" dur="500" fill="hold"/>
                                        <p:tgtEl>
                                          <p:spTgt spid="48"/>
                                        </p:tgtEl>
                                        <p:attrNameLst>
                                          <p:attrName>ppt_x</p:attrName>
                                        </p:attrNameLst>
                                      </p:cBhvr>
                                      <p:tavLst>
                                        <p:tav tm="0">
                                          <p:val>
                                            <p:strVal val="#ppt_x"/>
                                          </p:val>
                                        </p:tav>
                                        <p:tav tm="100000">
                                          <p:val>
                                            <p:strVal val="#ppt_x"/>
                                          </p:val>
                                        </p:tav>
                                      </p:tavLst>
                                    </p:anim>
                                    <p:anim calcmode="lin" valueType="num">
                                      <p:cBhvr>
                                        <p:cTn id="76" dur="500" fill="hold"/>
                                        <p:tgtEl>
                                          <p:spTgt spid="48"/>
                                        </p:tgtEl>
                                        <p:attrNameLst>
                                          <p:attrName>ppt_y</p:attrName>
                                        </p:attrNameLst>
                                      </p:cBhvr>
                                      <p:tavLst>
                                        <p:tav tm="0">
                                          <p:val>
                                            <p:strVal val="#ppt_y+.1"/>
                                          </p:val>
                                        </p:tav>
                                        <p:tav tm="100000">
                                          <p:val>
                                            <p:strVal val="#ppt_y"/>
                                          </p:val>
                                        </p:tav>
                                      </p:tavLst>
                                    </p:anim>
                                  </p:childTnLst>
                                </p:cTn>
                              </p:par>
                            </p:childTnLst>
                          </p:cTn>
                        </p:par>
                        <p:par>
                          <p:cTn id="77" fill="hold">
                            <p:stCondLst>
                              <p:cond delay="6000"/>
                            </p:stCondLst>
                            <p:childTnLst>
                              <p:par>
                                <p:cTn id="78" presetID="42" presetClass="entr" presetSubtype="0" fill="hold" grpId="0" nodeType="afterEffect">
                                  <p:stCondLst>
                                    <p:cond delay="0"/>
                                  </p:stCondLst>
                                  <p:childTnLst>
                                    <p:set>
                                      <p:cBhvr>
                                        <p:cTn id="79" dur="1" fill="hold">
                                          <p:stCondLst>
                                            <p:cond delay="0"/>
                                          </p:stCondLst>
                                        </p:cTn>
                                        <p:tgtEl>
                                          <p:spTgt spid="75"/>
                                        </p:tgtEl>
                                        <p:attrNameLst>
                                          <p:attrName>style.visibility</p:attrName>
                                        </p:attrNameLst>
                                      </p:cBhvr>
                                      <p:to>
                                        <p:strVal val="visible"/>
                                      </p:to>
                                    </p:set>
                                    <p:animEffect transition="in" filter="fade">
                                      <p:cBhvr>
                                        <p:cTn id="80" dur="500"/>
                                        <p:tgtEl>
                                          <p:spTgt spid="75"/>
                                        </p:tgtEl>
                                      </p:cBhvr>
                                    </p:animEffect>
                                    <p:anim calcmode="lin" valueType="num">
                                      <p:cBhvr>
                                        <p:cTn id="81" dur="500" fill="hold"/>
                                        <p:tgtEl>
                                          <p:spTgt spid="75"/>
                                        </p:tgtEl>
                                        <p:attrNameLst>
                                          <p:attrName>ppt_x</p:attrName>
                                        </p:attrNameLst>
                                      </p:cBhvr>
                                      <p:tavLst>
                                        <p:tav tm="0">
                                          <p:val>
                                            <p:strVal val="#ppt_x"/>
                                          </p:val>
                                        </p:tav>
                                        <p:tav tm="100000">
                                          <p:val>
                                            <p:strVal val="#ppt_x"/>
                                          </p:val>
                                        </p:tav>
                                      </p:tavLst>
                                    </p:anim>
                                    <p:anim calcmode="lin" valueType="num">
                                      <p:cBhvr>
                                        <p:cTn id="82" dur="500" fill="hold"/>
                                        <p:tgtEl>
                                          <p:spTgt spid="75"/>
                                        </p:tgtEl>
                                        <p:attrNameLst>
                                          <p:attrName>ppt_y</p:attrName>
                                        </p:attrNameLst>
                                      </p:cBhvr>
                                      <p:tavLst>
                                        <p:tav tm="0">
                                          <p:val>
                                            <p:strVal val="#ppt_y+.1"/>
                                          </p:val>
                                        </p:tav>
                                        <p:tav tm="100000">
                                          <p:val>
                                            <p:strVal val="#ppt_y"/>
                                          </p:val>
                                        </p:tav>
                                      </p:tavLst>
                                    </p:anim>
                                  </p:childTnLst>
                                </p:cTn>
                              </p:par>
                            </p:childTnLst>
                          </p:cTn>
                        </p:par>
                        <p:par>
                          <p:cTn id="83" fill="hold">
                            <p:stCondLst>
                              <p:cond delay="6500"/>
                            </p:stCondLst>
                            <p:childTnLst>
                              <p:par>
                                <p:cTn id="84" presetID="42" presetClass="entr" presetSubtype="0" fill="hold" nodeType="afterEffect">
                                  <p:stCondLst>
                                    <p:cond delay="0"/>
                                  </p:stCondLst>
                                  <p:childTnLst>
                                    <p:set>
                                      <p:cBhvr>
                                        <p:cTn id="85" dur="1" fill="hold">
                                          <p:stCondLst>
                                            <p:cond delay="0"/>
                                          </p:stCondLst>
                                        </p:cTn>
                                        <p:tgtEl>
                                          <p:spTgt spid="49"/>
                                        </p:tgtEl>
                                        <p:attrNameLst>
                                          <p:attrName>style.visibility</p:attrName>
                                        </p:attrNameLst>
                                      </p:cBhvr>
                                      <p:to>
                                        <p:strVal val="visible"/>
                                      </p:to>
                                    </p:set>
                                    <p:animEffect transition="in" filter="fade">
                                      <p:cBhvr>
                                        <p:cTn id="86" dur="500"/>
                                        <p:tgtEl>
                                          <p:spTgt spid="49"/>
                                        </p:tgtEl>
                                      </p:cBhvr>
                                    </p:animEffect>
                                    <p:anim calcmode="lin" valueType="num">
                                      <p:cBhvr>
                                        <p:cTn id="87" dur="500" fill="hold"/>
                                        <p:tgtEl>
                                          <p:spTgt spid="49"/>
                                        </p:tgtEl>
                                        <p:attrNameLst>
                                          <p:attrName>ppt_x</p:attrName>
                                        </p:attrNameLst>
                                      </p:cBhvr>
                                      <p:tavLst>
                                        <p:tav tm="0">
                                          <p:val>
                                            <p:strVal val="#ppt_x"/>
                                          </p:val>
                                        </p:tav>
                                        <p:tav tm="100000">
                                          <p:val>
                                            <p:strVal val="#ppt_x"/>
                                          </p:val>
                                        </p:tav>
                                      </p:tavLst>
                                    </p:anim>
                                    <p:anim calcmode="lin" valueType="num">
                                      <p:cBhvr>
                                        <p:cTn id="88" dur="500" fill="hold"/>
                                        <p:tgtEl>
                                          <p:spTgt spid="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7" grpId="0" animBg="1"/>
      <p:bldP spid="68" grpId="0" animBg="1"/>
      <p:bldP spid="69" grpId="0" animBg="1"/>
      <p:bldP spid="73" grpId="0" animBg="1"/>
      <p:bldP spid="74" grpId="0" animBg="1"/>
      <p:bldP spid="7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3383" y="852766"/>
            <a:ext cx="5384800" cy="1456955"/>
          </a:xfrm>
        </p:spPr>
        <p:txBody>
          <a:bodyPr>
            <a:normAutofit fontScale="90000"/>
          </a:bodyPr>
          <a:lstStyle/>
          <a:p>
            <a:r>
              <a:rPr lang="zh-CN" altLang="en-US" sz="6000" b="1" dirty="0">
                <a:solidFill>
                  <a:schemeClr val="bg1"/>
                </a:solidFill>
                <a:latin typeface="+mn-lt"/>
                <a:ea typeface="+mn-ea"/>
                <a:cs typeface="+mn-ea"/>
                <a:sym typeface="+mn-lt"/>
              </a:rPr>
              <a:t>市场分析</a:t>
            </a:r>
            <a:br>
              <a:rPr lang="en-US" altLang="zh-CN" sz="4400" b="1" dirty="0">
                <a:solidFill>
                  <a:schemeClr val="bg1"/>
                </a:solidFill>
                <a:latin typeface="+mn-lt"/>
                <a:ea typeface="+mn-ea"/>
                <a:cs typeface="+mn-ea"/>
                <a:sym typeface="+mn-lt"/>
              </a:rPr>
            </a:br>
            <a:r>
              <a:rPr lang="en-US" altLang="zh-CN" sz="4400" b="1" dirty="0">
                <a:solidFill>
                  <a:schemeClr val="bg1"/>
                </a:solidFill>
                <a:latin typeface="+mn-lt"/>
                <a:ea typeface="+mn-ea"/>
                <a:cs typeface="+mn-ea"/>
                <a:sym typeface="+mn-lt"/>
              </a:rPr>
              <a:t>Market analysis</a:t>
            </a:r>
            <a:endParaRPr lang="en-US" b="1" dirty="0">
              <a:latin typeface="+mn-lt"/>
              <a:ea typeface="+mn-ea"/>
              <a:cs typeface="+mn-ea"/>
              <a:sym typeface="+mn-lt"/>
            </a:endParaRPr>
          </a:p>
        </p:txBody>
      </p:sp>
      <p:sp>
        <p:nvSpPr>
          <p:cNvPr id="24" name="Rectangle 23"/>
          <p:cNvSpPr/>
          <p:nvPr/>
        </p:nvSpPr>
        <p:spPr>
          <a:xfrm>
            <a:off x="533395" y="2315912"/>
            <a:ext cx="5080000" cy="861774"/>
          </a:xfrm>
          <a:prstGeom prst="rect">
            <a:avLst/>
          </a:prstGeom>
        </p:spPr>
        <p:txBody>
          <a:bodyPr wrap="square" lIns="0" tIns="0" rIns="0" bIns="0">
            <a:spAutoFit/>
          </a:bodyPr>
          <a:lstStyle/>
          <a:p>
            <a:br>
              <a:rPr lang="en-US" sz="1400" dirty="0">
                <a:solidFill>
                  <a:schemeClr val="bg1">
                    <a:lumMod val="50000"/>
                  </a:schemeClr>
                </a:solidFill>
                <a:cs typeface="+mn-ea"/>
                <a:sym typeface="+mn-lt"/>
              </a:rPr>
            </a:br>
            <a:r>
              <a:rPr lang="en-US" sz="1400" dirty="0">
                <a:solidFill>
                  <a:schemeClr val="bg1">
                    <a:lumMod val="50000"/>
                  </a:schemeClr>
                </a:solidFill>
                <a:cs typeface="+mn-ea"/>
                <a:sym typeface="+mn-lt"/>
              </a:rPr>
              <a:t>simply dummy text of the printing and typesetting industry. Lorem Ipsum has been the industry's standard dummy text ever since the 1500s, when an unknown printer took .</a:t>
            </a:r>
          </a:p>
        </p:txBody>
      </p:sp>
      <p:sp>
        <p:nvSpPr>
          <p:cNvPr id="12" name="Rectangle 11"/>
          <p:cNvSpPr/>
          <p:nvPr/>
        </p:nvSpPr>
        <p:spPr>
          <a:xfrm>
            <a:off x="533384" y="3629376"/>
            <a:ext cx="1030860" cy="205121"/>
          </a:xfrm>
          <a:prstGeom prst="rect">
            <a:avLst/>
          </a:prstGeom>
        </p:spPr>
        <p:txBody>
          <a:bodyPr wrap="none" lIns="0" tIns="0" rIns="0" bIns="0" anchor="ctr">
            <a:spAutoFit/>
          </a:bodyPr>
          <a:lstStyle/>
          <a:p>
            <a:r>
              <a:rPr lang="en-US" sz="1333" b="1" dirty="0">
                <a:solidFill>
                  <a:schemeClr val="tx2">
                    <a:lumMod val="50000"/>
                    <a:lumOff val="50000"/>
                  </a:schemeClr>
                </a:solidFill>
                <a:cs typeface="+mn-ea"/>
                <a:sym typeface="+mn-lt"/>
              </a:rPr>
              <a:t>FEATURE 01</a:t>
            </a:r>
          </a:p>
        </p:txBody>
      </p:sp>
      <p:sp>
        <p:nvSpPr>
          <p:cNvPr id="13" name="Rounded Rectangle 12"/>
          <p:cNvSpPr/>
          <p:nvPr/>
        </p:nvSpPr>
        <p:spPr>
          <a:xfrm rot="10800000" flipV="1">
            <a:off x="533386" y="3880935"/>
            <a:ext cx="5080009" cy="186223"/>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2400" dirty="0">
              <a:cs typeface="+mn-ea"/>
              <a:sym typeface="+mn-lt"/>
            </a:endParaRPr>
          </a:p>
        </p:txBody>
      </p:sp>
      <p:sp>
        <p:nvSpPr>
          <p:cNvPr id="14" name="Rounded Rectangle 13"/>
          <p:cNvSpPr/>
          <p:nvPr/>
        </p:nvSpPr>
        <p:spPr>
          <a:xfrm flipV="1">
            <a:off x="533400" y="3880935"/>
            <a:ext cx="3902373" cy="186223"/>
          </a:xfrm>
          <a:prstGeom prst="roundRect">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0" rIns="0" bIns="0" rtlCol="0" anchor="ctr" anchorCtr="0"/>
          <a:lstStyle/>
          <a:p>
            <a:endParaRPr lang="en-US" sz="1600" dirty="0">
              <a:solidFill>
                <a:schemeClr val="bg1"/>
              </a:solidFill>
              <a:cs typeface="+mn-ea"/>
              <a:sym typeface="+mn-lt"/>
            </a:endParaRPr>
          </a:p>
        </p:txBody>
      </p:sp>
      <p:grpSp>
        <p:nvGrpSpPr>
          <p:cNvPr id="15" name="Group 33"/>
          <p:cNvGrpSpPr/>
          <p:nvPr/>
        </p:nvGrpSpPr>
        <p:grpSpPr>
          <a:xfrm>
            <a:off x="4192646" y="3484953"/>
            <a:ext cx="460855" cy="384046"/>
            <a:chOff x="6703460" y="2542946"/>
            <a:chExt cx="345641" cy="288035"/>
          </a:xfrm>
        </p:grpSpPr>
        <p:sp>
          <p:nvSpPr>
            <p:cNvPr id="16" name="Down Arrow Callout 15"/>
            <p:cNvSpPr/>
            <p:nvPr/>
          </p:nvSpPr>
          <p:spPr>
            <a:xfrm>
              <a:off x="6703460" y="2542946"/>
              <a:ext cx="345641" cy="288035"/>
            </a:xfrm>
            <a:prstGeom prst="downArrowCallout">
              <a:avLst>
                <a:gd name="adj1" fmla="val 25000"/>
                <a:gd name="adj2" fmla="val 25000"/>
                <a:gd name="adj3" fmla="val 25000"/>
                <a:gd name="adj4" fmla="val 75000"/>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17" name="Rectangle 16"/>
            <p:cNvSpPr/>
            <p:nvPr/>
          </p:nvSpPr>
          <p:spPr>
            <a:xfrm>
              <a:off x="6748241" y="2565830"/>
              <a:ext cx="256080" cy="153841"/>
            </a:xfrm>
            <a:prstGeom prst="rect">
              <a:avLst/>
            </a:prstGeom>
          </p:spPr>
          <p:txBody>
            <a:bodyPr wrap="none" lIns="0" tIns="0" rIns="0" bIns="0" anchor="ctr">
              <a:spAutoFit/>
            </a:bodyPr>
            <a:lstStyle/>
            <a:p>
              <a:pPr algn="ctr"/>
              <a:r>
                <a:rPr lang="en-US" sz="1333" b="1" dirty="0">
                  <a:solidFill>
                    <a:schemeClr val="bg1"/>
                  </a:solidFill>
                  <a:cs typeface="+mn-ea"/>
                  <a:sym typeface="+mn-lt"/>
                </a:rPr>
                <a:t>80%</a:t>
              </a:r>
            </a:p>
          </p:txBody>
        </p:sp>
      </p:grpSp>
      <p:sp>
        <p:nvSpPr>
          <p:cNvPr id="18" name="Rectangle 17"/>
          <p:cNvSpPr/>
          <p:nvPr/>
        </p:nvSpPr>
        <p:spPr>
          <a:xfrm>
            <a:off x="533384" y="4296176"/>
            <a:ext cx="1030860" cy="205121"/>
          </a:xfrm>
          <a:prstGeom prst="rect">
            <a:avLst/>
          </a:prstGeom>
        </p:spPr>
        <p:txBody>
          <a:bodyPr wrap="none" lIns="0" tIns="0" rIns="0" bIns="0" anchor="ctr">
            <a:spAutoFit/>
          </a:bodyPr>
          <a:lstStyle/>
          <a:p>
            <a:r>
              <a:rPr lang="en-US" sz="1333" b="1" dirty="0">
                <a:solidFill>
                  <a:schemeClr val="tx2">
                    <a:lumMod val="50000"/>
                    <a:lumOff val="50000"/>
                  </a:schemeClr>
                </a:solidFill>
                <a:cs typeface="+mn-ea"/>
                <a:sym typeface="+mn-lt"/>
              </a:rPr>
              <a:t>FEATURE 02</a:t>
            </a:r>
          </a:p>
        </p:txBody>
      </p:sp>
      <p:sp>
        <p:nvSpPr>
          <p:cNvPr id="19" name="Rounded Rectangle 18"/>
          <p:cNvSpPr/>
          <p:nvPr/>
        </p:nvSpPr>
        <p:spPr>
          <a:xfrm rot="10800000" flipV="1">
            <a:off x="533384" y="4540824"/>
            <a:ext cx="5080016" cy="18622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2400" dirty="0">
              <a:cs typeface="+mn-ea"/>
              <a:sym typeface="+mn-lt"/>
            </a:endParaRPr>
          </a:p>
        </p:txBody>
      </p:sp>
      <p:sp>
        <p:nvSpPr>
          <p:cNvPr id="20" name="Rounded Rectangle 19"/>
          <p:cNvSpPr/>
          <p:nvPr/>
        </p:nvSpPr>
        <p:spPr>
          <a:xfrm flipV="1">
            <a:off x="533397" y="4540825"/>
            <a:ext cx="4682447" cy="186223"/>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0" rIns="0" bIns="0" rtlCol="0" anchor="ctr" anchorCtr="0"/>
          <a:lstStyle/>
          <a:p>
            <a:endParaRPr lang="en-US" sz="1600" dirty="0">
              <a:solidFill>
                <a:schemeClr val="bg1"/>
              </a:solidFill>
              <a:cs typeface="+mn-ea"/>
              <a:sym typeface="+mn-lt"/>
            </a:endParaRPr>
          </a:p>
        </p:txBody>
      </p:sp>
      <p:sp>
        <p:nvSpPr>
          <p:cNvPr id="22" name="Rectangle 21"/>
          <p:cNvSpPr/>
          <p:nvPr/>
        </p:nvSpPr>
        <p:spPr>
          <a:xfrm>
            <a:off x="533384" y="4962974"/>
            <a:ext cx="1030860" cy="205121"/>
          </a:xfrm>
          <a:prstGeom prst="rect">
            <a:avLst/>
          </a:prstGeom>
        </p:spPr>
        <p:txBody>
          <a:bodyPr wrap="none" lIns="0" tIns="0" rIns="0" bIns="0" anchor="ctr">
            <a:spAutoFit/>
          </a:bodyPr>
          <a:lstStyle/>
          <a:p>
            <a:r>
              <a:rPr lang="en-US" sz="1333" b="1" dirty="0">
                <a:solidFill>
                  <a:schemeClr val="tx2">
                    <a:lumMod val="50000"/>
                    <a:lumOff val="50000"/>
                  </a:schemeClr>
                </a:solidFill>
                <a:cs typeface="+mn-ea"/>
                <a:sym typeface="+mn-lt"/>
              </a:rPr>
              <a:t>FEATURE 03</a:t>
            </a:r>
          </a:p>
        </p:txBody>
      </p:sp>
      <p:sp>
        <p:nvSpPr>
          <p:cNvPr id="23" name="Rounded Rectangle 22"/>
          <p:cNvSpPr/>
          <p:nvPr/>
        </p:nvSpPr>
        <p:spPr>
          <a:xfrm rot="10800000" flipV="1">
            <a:off x="533384" y="5200714"/>
            <a:ext cx="5080016" cy="18622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2400" dirty="0">
              <a:cs typeface="+mn-ea"/>
              <a:sym typeface="+mn-lt"/>
            </a:endParaRPr>
          </a:p>
        </p:txBody>
      </p:sp>
      <p:sp>
        <p:nvSpPr>
          <p:cNvPr id="25" name="Rounded Rectangle 24"/>
          <p:cNvSpPr/>
          <p:nvPr/>
        </p:nvSpPr>
        <p:spPr>
          <a:xfrm flipV="1">
            <a:off x="533397" y="5208181"/>
            <a:ext cx="3669403" cy="17875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0" rIns="0" bIns="0" rtlCol="0" anchor="ctr" anchorCtr="0"/>
          <a:lstStyle/>
          <a:p>
            <a:endParaRPr lang="en-US" sz="1600" dirty="0">
              <a:solidFill>
                <a:schemeClr val="bg1"/>
              </a:solidFill>
              <a:cs typeface="+mn-ea"/>
              <a:sym typeface="+mn-lt"/>
            </a:endParaRPr>
          </a:p>
        </p:txBody>
      </p:sp>
      <p:sp>
        <p:nvSpPr>
          <p:cNvPr id="29" name="Rectangle 28"/>
          <p:cNvSpPr/>
          <p:nvPr/>
        </p:nvSpPr>
        <p:spPr>
          <a:xfrm>
            <a:off x="533384" y="5604374"/>
            <a:ext cx="1030860" cy="205121"/>
          </a:xfrm>
          <a:prstGeom prst="rect">
            <a:avLst/>
          </a:prstGeom>
        </p:spPr>
        <p:txBody>
          <a:bodyPr wrap="none" lIns="0" tIns="0" rIns="0" bIns="0" anchor="ctr">
            <a:spAutoFit/>
          </a:bodyPr>
          <a:lstStyle/>
          <a:p>
            <a:r>
              <a:rPr lang="en-US" sz="1333" b="1" dirty="0">
                <a:solidFill>
                  <a:schemeClr val="tx2">
                    <a:lumMod val="50000"/>
                    <a:lumOff val="50000"/>
                  </a:schemeClr>
                </a:solidFill>
                <a:cs typeface="+mn-ea"/>
                <a:sym typeface="+mn-lt"/>
              </a:rPr>
              <a:t>FEATURE 04</a:t>
            </a:r>
          </a:p>
        </p:txBody>
      </p:sp>
      <p:sp>
        <p:nvSpPr>
          <p:cNvPr id="30" name="Rounded Rectangle 29"/>
          <p:cNvSpPr/>
          <p:nvPr/>
        </p:nvSpPr>
        <p:spPr>
          <a:xfrm rot="10800000" flipV="1">
            <a:off x="533384" y="5860602"/>
            <a:ext cx="5080016" cy="186221"/>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2400" dirty="0">
              <a:cs typeface="+mn-ea"/>
              <a:sym typeface="+mn-lt"/>
            </a:endParaRPr>
          </a:p>
        </p:txBody>
      </p:sp>
      <p:sp>
        <p:nvSpPr>
          <p:cNvPr id="31" name="Rounded Rectangle 30"/>
          <p:cNvSpPr/>
          <p:nvPr/>
        </p:nvSpPr>
        <p:spPr>
          <a:xfrm flipV="1">
            <a:off x="533396" y="5847901"/>
            <a:ext cx="4452019" cy="198923"/>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0" rIns="0" bIns="0" rtlCol="0" anchor="ctr" anchorCtr="0"/>
          <a:lstStyle/>
          <a:p>
            <a:endParaRPr lang="en-US" sz="1600" dirty="0">
              <a:solidFill>
                <a:schemeClr val="bg1"/>
              </a:solidFill>
              <a:cs typeface="+mn-ea"/>
              <a:sym typeface="+mn-lt"/>
            </a:endParaRPr>
          </a:p>
        </p:txBody>
      </p:sp>
      <p:grpSp>
        <p:nvGrpSpPr>
          <p:cNvPr id="32" name="Group 34"/>
          <p:cNvGrpSpPr/>
          <p:nvPr/>
        </p:nvGrpSpPr>
        <p:grpSpPr>
          <a:xfrm>
            <a:off x="4985415" y="4139053"/>
            <a:ext cx="460855" cy="384046"/>
            <a:chOff x="6703460" y="2542946"/>
            <a:chExt cx="345641" cy="288035"/>
          </a:xfrm>
        </p:grpSpPr>
        <p:sp>
          <p:nvSpPr>
            <p:cNvPr id="33" name="Down Arrow Callout 32"/>
            <p:cNvSpPr/>
            <p:nvPr/>
          </p:nvSpPr>
          <p:spPr>
            <a:xfrm>
              <a:off x="6703460" y="2542946"/>
              <a:ext cx="345641" cy="288035"/>
            </a:xfrm>
            <a:prstGeom prst="downArrowCallout">
              <a:avLst>
                <a:gd name="adj1" fmla="val 25000"/>
                <a:gd name="adj2" fmla="val 25000"/>
                <a:gd name="adj3" fmla="val 25000"/>
                <a:gd name="adj4" fmla="val 75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4" name="Rectangle 33"/>
            <p:cNvSpPr/>
            <p:nvPr/>
          </p:nvSpPr>
          <p:spPr>
            <a:xfrm>
              <a:off x="6748241" y="2565830"/>
              <a:ext cx="256080" cy="153841"/>
            </a:xfrm>
            <a:prstGeom prst="rect">
              <a:avLst/>
            </a:prstGeom>
          </p:spPr>
          <p:txBody>
            <a:bodyPr wrap="none" lIns="0" tIns="0" rIns="0" bIns="0" anchor="ctr">
              <a:spAutoFit/>
            </a:bodyPr>
            <a:lstStyle/>
            <a:p>
              <a:pPr algn="ctr"/>
              <a:r>
                <a:rPr lang="en-US" sz="1333" b="1" dirty="0">
                  <a:solidFill>
                    <a:schemeClr val="bg1"/>
                  </a:solidFill>
                  <a:cs typeface="+mn-ea"/>
                  <a:sym typeface="+mn-lt"/>
                </a:rPr>
                <a:t>50%</a:t>
              </a:r>
            </a:p>
          </p:txBody>
        </p:sp>
      </p:grpSp>
      <p:grpSp>
        <p:nvGrpSpPr>
          <p:cNvPr id="35" name="Group 37"/>
          <p:cNvGrpSpPr/>
          <p:nvPr/>
        </p:nvGrpSpPr>
        <p:grpSpPr>
          <a:xfrm>
            <a:off x="3959227" y="4818552"/>
            <a:ext cx="460855" cy="384046"/>
            <a:chOff x="6703460" y="2542946"/>
            <a:chExt cx="345641" cy="288035"/>
          </a:xfrm>
        </p:grpSpPr>
        <p:sp>
          <p:nvSpPr>
            <p:cNvPr id="36" name="Down Arrow Callout 35"/>
            <p:cNvSpPr/>
            <p:nvPr/>
          </p:nvSpPr>
          <p:spPr>
            <a:xfrm>
              <a:off x="6703460" y="2542946"/>
              <a:ext cx="345641" cy="288035"/>
            </a:xfrm>
            <a:prstGeom prst="downArrowCallout">
              <a:avLst>
                <a:gd name="adj1" fmla="val 25000"/>
                <a:gd name="adj2" fmla="val 25000"/>
                <a:gd name="adj3" fmla="val 25000"/>
                <a:gd name="adj4" fmla="val 7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37" name="Rectangle 36"/>
            <p:cNvSpPr/>
            <p:nvPr/>
          </p:nvSpPr>
          <p:spPr>
            <a:xfrm>
              <a:off x="6748241" y="2565830"/>
              <a:ext cx="256080" cy="153841"/>
            </a:xfrm>
            <a:prstGeom prst="rect">
              <a:avLst/>
            </a:prstGeom>
          </p:spPr>
          <p:txBody>
            <a:bodyPr wrap="none" lIns="0" tIns="0" rIns="0" bIns="0" anchor="ctr">
              <a:spAutoFit/>
            </a:bodyPr>
            <a:lstStyle/>
            <a:p>
              <a:pPr algn="ctr"/>
              <a:r>
                <a:rPr lang="en-US" sz="1333" b="1" dirty="0">
                  <a:solidFill>
                    <a:schemeClr val="bg1"/>
                  </a:solidFill>
                  <a:cs typeface="+mn-ea"/>
                  <a:sym typeface="+mn-lt"/>
                </a:rPr>
                <a:t>60%</a:t>
              </a:r>
            </a:p>
          </p:txBody>
        </p:sp>
      </p:grpSp>
      <p:grpSp>
        <p:nvGrpSpPr>
          <p:cNvPr id="38" name="Group 40"/>
          <p:cNvGrpSpPr/>
          <p:nvPr/>
        </p:nvGrpSpPr>
        <p:grpSpPr>
          <a:xfrm>
            <a:off x="4754989" y="5463853"/>
            <a:ext cx="460855" cy="384046"/>
            <a:chOff x="6703460" y="2542946"/>
            <a:chExt cx="345641" cy="288035"/>
          </a:xfrm>
        </p:grpSpPr>
        <p:sp>
          <p:nvSpPr>
            <p:cNvPr id="39" name="Down Arrow Callout 38"/>
            <p:cNvSpPr/>
            <p:nvPr/>
          </p:nvSpPr>
          <p:spPr>
            <a:xfrm>
              <a:off x="6703460" y="2542946"/>
              <a:ext cx="345641" cy="288035"/>
            </a:xfrm>
            <a:prstGeom prst="downArrowCallout">
              <a:avLst>
                <a:gd name="adj1" fmla="val 25000"/>
                <a:gd name="adj2" fmla="val 25000"/>
                <a:gd name="adj3" fmla="val 25000"/>
                <a:gd name="adj4" fmla="val 75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cs typeface="+mn-ea"/>
                <a:sym typeface="+mn-lt"/>
              </a:endParaRPr>
            </a:p>
          </p:txBody>
        </p:sp>
        <p:sp>
          <p:nvSpPr>
            <p:cNvPr id="40" name="Rectangle 39"/>
            <p:cNvSpPr/>
            <p:nvPr/>
          </p:nvSpPr>
          <p:spPr>
            <a:xfrm>
              <a:off x="6748241" y="2565830"/>
              <a:ext cx="256080" cy="153841"/>
            </a:xfrm>
            <a:prstGeom prst="rect">
              <a:avLst/>
            </a:prstGeom>
          </p:spPr>
          <p:txBody>
            <a:bodyPr wrap="none" lIns="0" tIns="0" rIns="0" bIns="0" anchor="ctr">
              <a:spAutoFit/>
            </a:bodyPr>
            <a:lstStyle/>
            <a:p>
              <a:pPr algn="ctr"/>
              <a:r>
                <a:rPr lang="en-US" sz="1333" b="1" dirty="0">
                  <a:solidFill>
                    <a:schemeClr val="bg1"/>
                  </a:solidFill>
                  <a:cs typeface="+mn-ea"/>
                  <a:sym typeface="+mn-lt"/>
                </a:rPr>
                <a:t>70%</a:t>
              </a:r>
            </a:p>
          </p:txBody>
        </p:sp>
      </p:grpSp>
      <p:pic>
        <p:nvPicPr>
          <p:cNvPr id="4" name="图片占位符 3">
            <a:extLst>
              <a:ext uri="{FF2B5EF4-FFF2-40B4-BE49-F238E27FC236}">
                <a16:creationId xmlns:a16="http://schemas.microsoft.com/office/drawing/2014/main" id="{1E63ADDB-8F6D-4A12-B1DD-0BF8E8E17EF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5264" r="5264"/>
          <a:stretch>
            <a:fillRect/>
          </a:stretch>
        </p:blipFill>
        <p:spPr/>
      </p:pic>
      <p:grpSp>
        <p:nvGrpSpPr>
          <p:cNvPr id="44" name="组合 43">
            <a:extLst>
              <a:ext uri="{FF2B5EF4-FFF2-40B4-BE49-F238E27FC236}">
                <a16:creationId xmlns:a16="http://schemas.microsoft.com/office/drawing/2014/main" id="{ACFBECBC-F4FC-475C-8656-14D99637AD0D}"/>
              </a:ext>
            </a:extLst>
          </p:cNvPr>
          <p:cNvGrpSpPr/>
          <p:nvPr/>
        </p:nvGrpSpPr>
        <p:grpSpPr>
          <a:xfrm>
            <a:off x="0" y="142709"/>
            <a:ext cx="2266672" cy="716109"/>
            <a:chOff x="0" y="142709"/>
            <a:chExt cx="2266672" cy="716109"/>
          </a:xfrm>
        </p:grpSpPr>
        <p:sp>
          <p:nvSpPr>
            <p:cNvPr id="45" name="Shape 1178">
              <a:extLst>
                <a:ext uri="{FF2B5EF4-FFF2-40B4-BE49-F238E27FC236}">
                  <a16:creationId xmlns:a16="http://schemas.microsoft.com/office/drawing/2014/main" id="{5FCAFFED-1560-4ECD-A1CF-4B8D58D2E438}"/>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2400" dirty="0">
                  <a:solidFill>
                    <a:schemeClr val="bg1"/>
                  </a:solidFill>
                  <a:latin typeface="+mn-lt"/>
                  <a:ea typeface="+mn-ea"/>
                  <a:cs typeface="+mn-ea"/>
                  <a:sym typeface="+mn-lt"/>
                </a:rPr>
                <a:t>行业及市场</a:t>
              </a:r>
            </a:p>
          </p:txBody>
        </p:sp>
        <p:sp>
          <p:nvSpPr>
            <p:cNvPr id="46" name="等腰三角形 45">
              <a:extLst>
                <a:ext uri="{FF2B5EF4-FFF2-40B4-BE49-F238E27FC236}">
                  <a16:creationId xmlns:a16="http://schemas.microsoft.com/office/drawing/2014/main" id="{DE8AE73E-205A-4D56-B853-589880013BEC}"/>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427832340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8" presetClass="entr" presetSubtype="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strips(downRight)">
                                      <p:cBhvr>
                                        <p:cTn id="11" dur="500"/>
                                        <p:tgtEl>
                                          <p:spTgt spid="1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left)">
                                      <p:cBhvr>
                                        <p:cTn id="19" dur="500"/>
                                        <p:tgtEl>
                                          <p:spTgt spid="14"/>
                                        </p:tgtEl>
                                      </p:cBhvr>
                                    </p:animEffect>
                                  </p:childTnLst>
                                </p:cTn>
                              </p:par>
                              <p:par>
                                <p:cTn id="20" presetID="47" presetClass="entr" presetSubtype="0" fill="hold"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500"/>
                                        <p:tgtEl>
                                          <p:spTgt spid="15"/>
                                        </p:tgtEl>
                                      </p:cBhvr>
                                    </p:animEffect>
                                    <p:anim calcmode="lin" valueType="num">
                                      <p:cBhvr>
                                        <p:cTn id="23" dur="500" fill="hold"/>
                                        <p:tgtEl>
                                          <p:spTgt spid="15"/>
                                        </p:tgtEl>
                                        <p:attrNameLst>
                                          <p:attrName>ppt_x</p:attrName>
                                        </p:attrNameLst>
                                      </p:cBhvr>
                                      <p:tavLst>
                                        <p:tav tm="0">
                                          <p:val>
                                            <p:strVal val="#ppt_x"/>
                                          </p:val>
                                        </p:tav>
                                        <p:tav tm="100000">
                                          <p:val>
                                            <p:strVal val="#ppt_x"/>
                                          </p:val>
                                        </p:tav>
                                      </p:tavLst>
                                    </p:anim>
                                    <p:anim calcmode="lin" valueType="num">
                                      <p:cBhvr>
                                        <p:cTn id="24" dur="500" fill="hold"/>
                                        <p:tgtEl>
                                          <p:spTgt spid="15"/>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8" presetClass="entr" presetSubtype="6"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strips(downRight)">
                                      <p:cBhvr>
                                        <p:cTn id="28" dur="500"/>
                                        <p:tgtEl>
                                          <p:spTgt spid="18"/>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left)">
                                      <p:cBhvr>
                                        <p:cTn id="31" dur="500"/>
                                        <p:tgtEl>
                                          <p:spTgt spid="19"/>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par>
                                <p:cTn id="36" presetID="47" presetClass="entr" presetSubtype="0" fill="hold" nodeType="with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500"/>
                                        <p:tgtEl>
                                          <p:spTgt spid="32"/>
                                        </p:tgtEl>
                                      </p:cBhvr>
                                    </p:animEffect>
                                    <p:anim calcmode="lin" valueType="num">
                                      <p:cBhvr>
                                        <p:cTn id="39" dur="500" fill="hold"/>
                                        <p:tgtEl>
                                          <p:spTgt spid="32"/>
                                        </p:tgtEl>
                                        <p:attrNameLst>
                                          <p:attrName>ppt_x</p:attrName>
                                        </p:attrNameLst>
                                      </p:cBhvr>
                                      <p:tavLst>
                                        <p:tav tm="0">
                                          <p:val>
                                            <p:strVal val="#ppt_x"/>
                                          </p:val>
                                        </p:tav>
                                        <p:tav tm="100000">
                                          <p:val>
                                            <p:strVal val="#ppt_x"/>
                                          </p:val>
                                        </p:tav>
                                      </p:tavLst>
                                    </p:anim>
                                    <p:anim calcmode="lin" valueType="num">
                                      <p:cBhvr>
                                        <p:cTn id="40" dur="500" fill="hold"/>
                                        <p:tgtEl>
                                          <p:spTgt spid="32"/>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18" presetClass="entr" presetSubtype="6" fill="hold" grpId="0"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strips(downRight)">
                                      <p:cBhvr>
                                        <p:cTn id="44" dur="500"/>
                                        <p:tgtEl>
                                          <p:spTgt spid="22"/>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left)">
                                      <p:cBhvr>
                                        <p:cTn id="47" dur="500"/>
                                        <p:tgtEl>
                                          <p:spTgt spid="23"/>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wipe(left)">
                                      <p:cBhvr>
                                        <p:cTn id="50" dur="500"/>
                                        <p:tgtEl>
                                          <p:spTgt spid="25"/>
                                        </p:tgtEl>
                                      </p:cBhvr>
                                    </p:animEffect>
                                  </p:childTnLst>
                                </p:cTn>
                              </p:par>
                              <p:par>
                                <p:cTn id="51" presetID="47" presetClass="entr" presetSubtype="0" fill="hold" nodeType="with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anim calcmode="lin" valueType="num">
                                      <p:cBhvr>
                                        <p:cTn id="54" dur="500" fill="hold"/>
                                        <p:tgtEl>
                                          <p:spTgt spid="35"/>
                                        </p:tgtEl>
                                        <p:attrNameLst>
                                          <p:attrName>ppt_x</p:attrName>
                                        </p:attrNameLst>
                                      </p:cBhvr>
                                      <p:tavLst>
                                        <p:tav tm="0">
                                          <p:val>
                                            <p:strVal val="#ppt_x"/>
                                          </p:val>
                                        </p:tav>
                                        <p:tav tm="100000">
                                          <p:val>
                                            <p:strVal val="#ppt_x"/>
                                          </p:val>
                                        </p:tav>
                                      </p:tavLst>
                                    </p:anim>
                                    <p:anim calcmode="lin" valueType="num">
                                      <p:cBhvr>
                                        <p:cTn id="55" dur="500" fill="hold"/>
                                        <p:tgtEl>
                                          <p:spTgt spid="35"/>
                                        </p:tgtEl>
                                        <p:attrNameLst>
                                          <p:attrName>ppt_y</p:attrName>
                                        </p:attrNameLst>
                                      </p:cBhvr>
                                      <p:tavLst>
                                        <p:tav tm="0">
                                          <p:val>
                                            <p:strVal val="#ppt_y-.1"/>
                                          </p:val>
                                        </p:tav>
                                        <p:tav tm="100000">
                                          <p:val>
                                            <p:strVal val="#ppt_y"/>
                                          </p:val>
                                        </p:tav>
                                      </p:tavLst>
                                    </p:anim>
                                  </p:childTnLst>
                                </p:cTn>
                              </p:par>
                            </p:childTnLst>
                          </p:cTn>
                        </p:par>
                        <p:par>
                          <p:cTn id="56" fill="hold">
                            <p:stCondLst>
                              <p:cond delay="3500"/>
                            </p:stCondLst>
                            <p:childTnLst>
                              <p:par>
                                <p:cTn id="57" presetID="18" presetClass="entr" presetSubtype="6" fill="hold" grpId="0" nodeType="after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strips(downRight)">
                                      <p:cBhvr>
                                        <p:cTn id="59" dur="500"/>
                                        <p:tgtEl>
                                          <p:spTgt spid="29"/>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30"/>
                                        </p:tgtEl>
                                        <p:attrNameLst>
                                          <p:attrName>style.visibility</p:attrName>
                                        </p:attrNameLst>
                                      </p:cBhvr>
                                      <p:to>
                                        <p:strVal val="visible"/>
                                      </p:to>
                                    </p:set>
                                    <p:animEffect transition="in" filter="wipe(left)">
                                      <p:cBhvr>
                                        <p:cTn id="62" dur="500"/>
                                        <p:tgtEl>
                                          <p:spTgt spid="30"/>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wipe(left)">
                                      <p:cBhvr>
                                        <p:cTn id="65" dur="500"/>
                                        <p:tgtEl>
                                          <p:spTgt spid="31"/>
                                        </p:tgtEl>
                                      </p:cBhvr>
                                    </p:animEffect>
                                  </p:childTnLst>
                                </p:cTn>
                              </p:par>
                              <p:par>
                                <p:cTn id="66" presetID="47" presetClass="entr" presetSubtype="0" fill="hold" nodeType="withEffect">
                                  <p:stCondLst>
                                    <p:cond delay="0"/>
                                  </p:stCondLst>
                                  <p:childTnLst>
                                    <p:set>
                                      <p:cBhvr>
                                        <p:cTn id="67" dur="1" fill="hold">
                                          <p:stCondLst>
                                            <p:cond delay="0"/>
                                          </p:stCondLst>
                                        </p:cTn>
                                        <p:tgtEl>
                                          <p:spTgt spid="38"/>
                                        </p:tgtEl>
                                        <p:attrNameLst>
                                          <p:attrName>style.visibility</p:attrName>
                                        </p:attrNameLst>
                                      </p:cBhvr>
                                      <p:to>
                                        <p:strVal val="visible"/>
                                      </p:to>
                                    </p:set>
                                    <p:animEffect transition="in" filter="fade">
                                      <p:cBhvr>
                                        <p:cTn id="68" dur="500"/>
                                        <p:tgtEl>
                                          <p:spTgt spid="38"/>
                                        </p:tgtEl>
                                      </p:cBhvr>
                                    </p:animEffect>
                                    <p:anim calcmode="lin" valueType="num">
                                      <p:cBhvr>
                                        <p:cTn id="69" dur="500" fill="hold"/>
                                        <p:tgtEl>
                                          <p:spTgt spid="38"/>
                                        </p:tgtEl>
                                        <p:attrNameLst>
                                          <p:attrName>ppt_x</p:attrName>
                                        </p:attrNameLst>
                                      </p:cBhvr>
                                      <p:tavLst>
                                        <p:tav tm="0">
                                          <p:val>
                                            <p:strVal val="#ppt_x"/>
                                          </p:val>
                                        </p:tav>
                                        <p:tav tm="100000">
                                          <p:val>
                                            <p:strVal val="#ppt_x"/>
                                          </p:val>
                                        </p:tav>
                                      </p:tavLst>
                                    </p:anim>
                                    <p:anim calcmode="lin" valueType="num">
                                      <p:cBhvr>
                                        <p:cTn id="70" dur="5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12" grpId="0"/>
      <p:bldP spid="13" grpId="0" animBg="1"/>
      <p:bldP spid="14" grpId="0" animBg="1"/>
      <p:bldP spid="18" grpId="0"/>
      <p:bldP spid="19" grpId="0" animBg="1"/>
      <p:bldP spid="20" grpId="0" animBg="1"/>
      <p:bldP spid="22" grpId="0"/>
      <p:bldP spid="23" grpId="0" animBg="1"/>
      <p:bldP spid="25" grpId="0" animBg="1"/>
      <p:bldP spid="29" grpId="0"/>
      <p:bldP spid="30" grpId="0" animBg="1"/>
      <p:bldP spid="3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492354" y="4472630"/>
            <a:ext cx="5207289" cy="706437"/>
          </a:xfrm>
          <a:prstGeom prst="rect">
            <a:avLst/>
          </a:prstGeom>
        </p:spPr>
        <p:txBody>
          <a:bodyPr>
            <a:normAutofit fontScale="90000"/>
          </a:bodyPr>
          <a:lstStyle/>
          <a:p>
            <a:pPr algn="ctr"/>
            <a:r>
              <a:rPr lang="en-US" altLang="zh-CN" sz="3600" dirty="0">
                <a:solidFill>
                  <a:schemeClr val="bg1"/>
                </a:solidFill>
                <a:latin typeface="+mn-lt"/>
                <a:ea typeface="+mn-ea"/>
                <a:cs typeface="+mn-ea"/>
                <a:sym typeface="+mn-lt"/>
              </a:rPr>
              <a:t>Risk and countermeasures</a:t>
            </a:r>
            <a:endParaRPr lang="zh-CN" altLang="en-US" sz="3600" dirty="0">
              <a:solidFill>
                <a:schemeClr val="bg1"/>
              </a:solidFill>
              <a:latin typeface="+mn-lt"/>
              <a:ea typeface="+mn-ea"/>
              <a:cs typeface="+mn-ea"/>
              <a:sym typeface="+mn-lt"/>
            </a:endParaRP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风险及对策</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06</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993203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6" presetClass="entr" presetSubtype="21"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inVertical)">
                                      <p:cBhvr>
                                        <p:cTn id="10" dur="500"/>
                                        <p:tgtEl>
                                          <p:spTgt spid="1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178"/>
                                        </p:tgtEl>
                                        <p:attrNameLst>
                                          <p:attrName>style.visibility</p:attrName>
                                        </p:attrNameLst>
                                      </p:cBhvr>
                                      <p:to>
                                        <p:strVal val="visible"/>
                                      </p:to>
                                    </p:set>
                                    <p:animEffect transition="in" filter="barn(inVertical)">
                                      <p:cBhvr>
                                        <p:cTn id="13" dur="500"/>
                                        <p:tgtEl>
                                          <p:spTgt spid="1178"/>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175"/>
                                        </p:tgtEl>
                                        <p:attrNameLst>
                                          <p:attrName>style.visibility</p:attrName>
                                        </p:attrNameLst>
                                      </p:cBhvr>
                                      <p:to>
                                        <p:strVal val="visible"/>
                                      </p:to>
                                    </p:set>
                                    <p:animEffect transition="in" filter="barn(inVertical)">
                                      <p:cBhvr>
                                        <p:cTn id="19"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占位符 19">
            <a:extLst>
              <a:ext uri="{FF2B5EF4-FFF2-40B4-BE49-F238E27FC236}">
                <a16:creationId xmlns:a16="http://schemas.microsoft.com/office/drawing/2014/main" id="{3583902D-4984-4070-8F37-6AB1DBEC1B3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p:pic>
      <p:sp>
        <p:nvSpPr>
          <p:cNvPr id="21" name="矩形 20">
            <a:extLst>
              <a:ext uri="{FF2B5EF4-FFF2-40B4-BE49-F238E27FC236}">
                <a16:creationId xmlns:a16="http://schemas.microsoft.com/office/drawing/2014/main" id="{B326EF33-DC7A-43EF-9135-CA852B22B8B2}"/>
              </a:ext>
            </a:extLst>
          </p:cNvPr>
          <p:cNvSpPr/>
          <p:nvPr/>
        </p:nvSpPr>
        <p:spPr>
          <a:xfrm>
            <a:off x="0" y="-20342"/>
            <a:ext cx="12192000" cy="6878341"/>
          </a:xfrm>
          <a:prstGeom prst="rect">
            <a:avLst/>
          </a:prstGeom>
          <a:solidFill>
            <a:schemeClr val="tx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Shape 1175">
            <a:extLst>
              <a:ext uri="{FF2B5EF4-FFF2-40B4-BE49-F238E27FC236}">
                <a16:creationId xmlns:a16="http://schemas.microsoft.com/office/drawing/2014/main" id="{CD5B2B49-0280-4F60-8234-61D40E1257E0}"/>
              </a:ext>
            </a:extLst>
          </p:cNvPr>
          <p:cNvSpPr txBox="1">
            <a:spLocks/>
          </p:cNvSpPr>
          <p:nvPr/>
        </p:nvSpPr>
        <p:spPr>
          <a:xfrm>
            <a:off x="2037471" y="436859"/>
            <a:ext cx="8117058" cy="706438"/>
          </a:xfrm>
          <a:prstGeom prst="rect">
            <a:avLst/>
          </a:prstGeom>
        </p:spPr>
        <p:txBody>
          <a:bodyPr>
            <a:normAutofit fontScale="90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5400" b="1" dirty="0">
                <a:solidFill>
                  <a:schemeClr val="bg1"/>
                </a:solidFill>
                <a:latin typeface="+mn-lt"/>
                <a:ea typeface="+mn-ea"/>
                <a:cs typeface="+mn-ea"/>
                <a:sym typeface="+mn-lt"/>
              </a:rPr>
              <a:t>SWOT </a:t>
            </a:r>
            <a:r>
              <a:rPr lang="zh-CN" altLang="en-US" sz="5400" b="1" dirty="0">
                <a:solidFill>
                  <a:schemeClr val="bg1"/>
                </a:solidFill>
                <a:latin typeface="+mn-lt"/>
                <a:ea typeface="+mn-ea"/>
                <a:cs typeface="+mn-ea"/>
                <a:sym typeface="+mn-lt"/>
              </a:rPr>
              <a:t>分析</a:t>
            </a:r>
          </a:p>
        </p:txBody>
      </p:sp>
      <p:sp>
        <p:nvSpPr>
          <p:cNvPr id="35" name="Shape 1176">
            <a:extLst>
              <a:ext uri="{FF2B5EF4-FFF2-40B4-BE49-F238E27FC236}">
                <a16:creationId xmlns:a16="http://schemas.microsoft.com/office/drawing/2014/main" id="{6B3C7889-61E7-4815-9DCE-FF319C426C04}"/>
              </a:ext>
            </a:extLst>
          </p:cNvPr>
          <p:cNvSpPr txBox="1">
            <a:spLocks/>
          </p:cNvSpPr>
          <p:nvPr/>
        </p:nvSpPr>
        <p:spPr>
          <a:xfrm>
            <a:off x="3051492" y="1120185"/>
            <a:ext cx="6089016" cy="64662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None/>
            </a:pPr>
            <a:r>
              <a:rPr lang="en-US" sz="1200" dirty="0">
                <a:solidFill>
                  <a:schemeClr val="bg1">
                    <a:lumMod val="75000"/>
                  </a:schemeClr>
                </a:solidFill>
                <a:cs typeface="+mn-ea"/>
                <a:sym typeface="+mn-lt"/>
              </a:rPr>
              <a:t>There are many variations of passages of Lorem Ipsum available, but the majority have suffered alteration in some</a:t>
            </a:r>
          </a:p>
        </p:txBody>
      </p:sp>
      <p:grpSp>
        <p:nvGrpSpPr>
          <p:cNvPr id="4" name="组合 3">
            <a:extLst>
              <a:ext uri="{FF2B5EF4-FFF2-40B4-BE49-F238E27FC236}">
                <a16:creationId xmlns:a16="http://schemas.microsoft.com/office/drawing/2014/main" id="{73D23B79-4A65-4425-82E8-34EE33407731}"/>
              </a:ext>
            </a:extLst>
          </p:cNvPr>
          <p:cNvGrpSpPr/>
          <p:nvPr/>
        </p:nvGrpSpPr>
        <p:grpSpPr>
          <a:xfrm>
            <a:off x="1408402" y="2312909"/>
            <a:ext cx="2167364" cy="1444752"/>
            <a:chOff x="1408402" y="2312909"/>
            <a:chExt cx="2167364" cy="1444752"/>
          </a:xfrm>
        </p:grpSpPr>
        <p:sp>
          <p:nvSpPr>
            <p:cNvPr id="5" name="文本框 4">
              <a:extLst>
                <a:ext uri="{FF2B5EF4-FFF2-40B4-BE49-F238E27FC236}">
                  <a16:creationId xmlns:a16="http://schemas.microsoft.com/office/drawing/2014/main" id="{DAF694CF-8C86-4DD0-9744-65C508132985}"/>
                </a:ext>
              </a:extLst>
            </p:cNvPr>
            <p:cNvSpPr txBox="1"/>
            <p:nvPr/>
          </p:nvSpPr>
          <p:spPr>
            <a:xfrm>
              <a:off x="1547898" y="2312909"/>
              <a:ext cx="1644601" cy="830997"/>
            </a:xfrm>
            <a:prstGeom prst="rect">
              <a:avLst/>
            </a:prstGeom>
            <a:noFill/>
          </p:spPr>
          <p:txBody>
            <a:bodyPr wrap="square" rtlCol="0">
              <a:spAutoFit/>
            </a:bodyPr>
            <a:lstStyle/>
            <a:p>
              <a:r>
                <a:rPr lang="en-US" altLang="zh-CN" sz="2400" dirty="0">
                  <a:solidFill>
                    <a:schemeClr val="bg1"/>
                  </a:solidFill>
                  <a:cs typeface="+mn-ea"/>
                  <a:sym typeface="+mn-lt"/>
                </a:rPr>
                <a:t>Strengths</a:t>
              </a:r>
            </a:p>
            <a:p>
              <a:r>
                <a:rPr lang="zh-CN" altLang="en-US" sz="2400" dirty="0">
                  <a:solidFill>
                    <a:schemeClr val="bg1"/>
                  </a:solidFill>
                  <a:cs typeface="+mn-ea"/>
                  <a:sym typeface="+mn-lt"/>
                </a:rPr>
                <a:t>优势</a:t>
              </a:r>
              <a:endParaRPr lang="en-US" altLang="zh-CN" sz="2400" dirty="0">
                <a:solidFill>
                  <a:schemeClr val="bg1"/>
                </a:solidFill>
                <a:cs typeface="+mn-ea"/>
                <a:sym typeface="+mn-lt"/>
              </a:endParaRPr>
            </a:p>
          </p:txBody>
        </p:sp>
        <p:sp>
          <p:nvSpPr>
            <p:cNvPr id="19" name="Shape 2374">
              <a:extLst>
                <a:ext uri="{FF2B5EF4-FFF2-40B4-BE49-F238E27FC236}">
                  <a16:creationId xmlns:a16="http://schemas.microsoft.com/office/drawing/2014/main" id="{FAD32308-88AB-491B-B5A5-8C0AEE86B36B}"/>
                </a:ext>
              </a:extLst>
            </p:cNvPr>
            <p:cNvSpPr/>
            <p:nvPr/>
          </p:nvSpPr>
          <p:spPr>
            <a:xfrm>
              <a:off x="1408402" y="3179170"/>
              <a:ext cx="2167364" cy="578491"/>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marL="171450" indent="-171450">
                <a:buFont typeface="Wingdings" panose="05000000000000000000" pitchFamily="2" charset="2"/>
                <a:buChar char="l"/>
              </a:pPr>
              <a:r>
                <a:rPr lang="zh-CN" altLang="en-US" sz="1000" dirty="0">
                  <a:solidFill>
                    <a:schemeClr val="bg1"/>
                  </a:solidFill>
                  <a:latin typeface="+mn-lt"/>
                  <a:ea typeface="+mn-ea"/>
                  <a:cs typeface="+mn-ea"/>
                  <a:sym typeface="+mn-lt"/>
                </a:rPr>
                <a:t>点击在此输入内容点击在此输入内容点击在此输入内容</a:t>
              </a:r>
              <a:endParaRPr lang="en-US" altLang="zh-CN" sz="1000" dirty="0">
                <a:solidFill>
                  <a:schemeClr val="bg1"/>
                </a:solidFill>
                <a:latin typeface="+mn-lt"/>
                <a:ea typeface="+mn-ea"/>
                <a:cs typeface="+mn-ea"/>
                <a:sym typeface="+mn-lt"/>
              </a:endParaRPr>
            </a:p>
          </p:txBody>
        </p:sp>
      </p:grpSp>
      <p:grpSp>
        <p:nvGrpSpPr>
          <p:cNvPr id="7" name="组合 6">
            <a:extLst>
              <a:ext uri="{FF2B5EF4-FFF2-40B4-BE49-F238E27FC236}">
                <a16:creationId xmlns:a16="http://schemas.microsoft.com/office/drawing/2014/main" id="{EB4CB9EA-7000-47D2-92A0-E42EBFCEDC60}"/>
              </a:ext>
            </a:extLst>
          </p:cNvPr>
          <p:cNvGrpSpPr/>
          <p:nvPr/>
        </p:nvGrpSpPr>
        <p:grpSpPr>
          <a:xfrm>
            <a:off x="8359937" y="2272867"/>
            <a:ext cx="2225393" cy="1450991"/>
            <a:chOff x="8359937" y="2272867"/>
            <a:chExt cx="2225393" cy="1450991"/>
          </a:xfrm>
        </p:grpSpPr>
        <p:sp>
          <p:nvSpPr>
            <p:cNvPr id="10" name="文本框 9">
              <a:extLst>
                <a:ext uri="{FF2B5EF4-FFF2-40B4-BE49-F238E27FC236}">
                  <a16:creationId xmlns:a16="http://schemas.microsoft.com/office/drawing/2014/main" id="{5B7C1C1C-9E0C-4FCF-B1D3-A063120FA9BE}"/>
                </a:ext>
              </a:extLst>
            </p:cNvPr>
            <p:cNvSpPr txBox="1"/>
            <p:nvPr/>
          </p:nvSpPr>
          <p:spPr>
            <a:xfrm>
              <a:off x="8471694" y="2272867"/>
              <a:ext cx="2113636" cy="830997"/>
            </a:xfrm>
            <a:prstGeom prst="rect">
              <a:avLst/>
            </a:prstGeom>
            <a:noFill/>
          </p:spPr>
          <p:txBody>
            <a:bodyPr wrap="square" rtlCol="0">
              <a:spAutoFit/>
            </a:bodyPr>
            <a:lstStyle>
              <a:defPPr>
                <a:defRPr lang="zh-CN"/>
              </a:defPPr>
              <a:lvl1pPr algn="ctr">
                <a:defRPr>
                  <a:solidFill>
                    <a:schemeClr val="bg1"/>
                  </a:solidFill>
                </a:defRPr>
              </a:lvl1pPr>
            </a:lstStyle>
            <a:p>
              <a:pPr algn="l"/>
              <a:r>
                <a:rPr lang="en-US" altLang="zh-CN" sz="2400" dirty="0">
                  <a:cs typeface="+mn-ea"/>
                  <a:sym typeface="+mn-lt"/>
                </a:rPr>
                <a:t>Weaknesses</a:t>
              </a:r>
            </a:p>
            <a:p>
              <a:pPr algn="l"/>
              <a:r>
                <a:rPr lang="zh-CN" altLang="en-US" sz="2400" dirty="0">
                  <a:cs typeface="+mn-ea"/>
                  <a:sym typeface="+mn-lt"/>
                </a:rPr>
                <a:t>劣势</a:t>
              </a:r>
            </a:p>
          </p:txBody>
        </p:sp>
        <p:sp>
          <p:nvSpPr>
            <p:cNvPr id="40" name="Shape 2374">
              <a:extLst>
                <a:ext uri="{FF2B5EF4-FFF2-40B4-BE49-F238E27FC236}">
                  <a16:creationId xmlns:a16="http://schemas.microsoft.com/office/drawing/2014/main" id="{960D9971-E39E-43B7-A37F-A2E71E7F4684}"/>
                </a:ext>
              </a:extLst>
            </p:cNvPr>
            <p:cNvSpPr/>
            <p:nvPr/>
          </p:nvSpPr>
          <p:spPr>
            <a:xfrm>
              <a:off x="8359937" y="3145367"/>
              <a:ext cx="2167364" cy="578491"/>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marL="171450" indent="-171450">
                <a:buFont typeface="Wingdings" panose="05000000000000000000" pitchFamily="2" charset="2"/>
                <a:buChar char="l"/>
              </a:pPr>
              <a:r>
                <a:rPr lang="zh-CN" altLang="en-US" sz="1000" dirty="0">
                  <a:solidFill>
                    <a:schemeClr val="bg1"/>
                  </a:solidFill>
                  <a:latin typeface="+mn-lt"/>
                  <a:ea typeface="+mn-ea"/>
                  <a:cs typeface="+mn-ea"/>
                  <a:sym typeface="+mn-lt"/>
                </a:rPr>
                <a:t>点击在此输入内容点击在此输入内容点击在此输入内容</a:t>
              </a:r>
              <a:endParaRPr lang="en-US" altLang="zh-CN" sz="1000" dirty="0">
                <a:solidFill>
                  <a:schemeClr val="bg1"/>
                </a:solidFill>
                <a:latin typeface="+mn-lt"/>
                <a:ea typeface="+mn-ea"/>
                <a:cs typeface="+mn-ea"/>
                <a:sym typeface="+mn-lt"/>
              </a:endParaRPr>
            </a:p>
          </p:txBody>
        </p:sp>
      </p:grpSp>
      <p:grpSp>
        <p:nvGrpSpPr>
          <p:cNvPr id="6" name="组合 5">
            <a:extLst>
              <a:ext uri="{FF2B5EF4-FFF2-40B4-BE49-F238E27FC236}">
                <a16:creationId xmlns:a16="http://schemas.microsoft.com/office/drawing/2014/main" id="{3BCBCC90-C431-4569-809E-140D7EF49503}"/>
              </a:ext>
            </a:extLst>
          </p:cNvPr>
          <p:cNvGrpSpPr/>
          <p:nvPr/>
        </p:nvGrpSpPr>
        <p:grpSpPr>
          <a:xfrm>
            <a:off x="1515302" y="4260444"/>
            <a:ext cx="2205004" cy="1396659"/>
            <a:chOff x="1515302" y="4260444"/>
            <a:chExt cx="2205004" cy="1396659"/>
          </a:xfrm>
        </p:grpSpPr>
        <p:sp>
          <p:nvSpPr>
            <p:cNvPr id="14" name="文本框 13">
              <a:extLst>
                <a:ext uri="{FF2B5EF4-FFF2-40B4-BE49-F238E27FC236}">
                  <a16:creationId xmlns:a16="http://schemas.microsoft.com/office/drawing/2014/main" id="{48983024-D11D-4C23-9D08-11D64A09AAF8}"/>
                </a:ext>
              </a:extLst>
            </p:cNvPr>
            <p:cNvSpPr txBox="1"/>
            <p:nvPr/>
          </p:nvSpPr>
          <p:spPr>
            <a:xfrm>
              <a:off x="1626142" y="4260444"/>
              <a:ext cx="2094164" cy="830997"/>
            </a:xfrm>
            <a:prstGeom prst="rect">
              <a:avLst/>
            </a:prstGeom>
            <a:noFill/>
          </p:spPr>
          <p:txBody>
            <a:bodyPr wrap="square" rtlCol="0">
              <a:spAutoFit/>
            </a:bodyPr>
            <a:lstStyle/>
            <a:p>
              <a:r>
                <a:rPr lang="en-US" altLang="zh-CN" sz="2400" dirty="0">
                  <a:solidFill>
                    <a:schemeClr val="bg1"/>
                  </a:solidFill>
                  <a:cs typeface="+mn-ea"/>
                  <a:sym typeface="+mn-lt"/>
                </a:rPr>
                <a:t>Opportunities</a:t>
              </a:r>
            </a:p>
            <a:p>
              <a:r>
                <a:rPr lang="zh-CN" altLang="en-US" sz="2400" dirty="0">
                  <a:solidFill>
                    <a:schemeClr val="bg1"/>
                  </a:solidFill>
                  <a:cs typeface="+mn-ea"/>
                  <a:sym typeface="+mn-lt"/>
                </a:rPr>
                <a:t>机遇</a:t>
              </a:r>
            </a:p>
          </p:txBody>
        </p:sp>
        <p:sp>
          <p:nvSpPr>
            <p:cNvPr id="43" name="Shape 2374">
              <a:extLst>
                <a:ext uri="{FF2B5EF4-FFF2-40B4-BE49-F238E27FC236}">
                  <a16:creationId xmlns:a16="http://schemas.microsoft.com/office/drawing/2014/main" id="{DA81C7A8-F138-4260-8934-0C811F241AEC}"/>
                </a:ext>
              </a:extLst>
            </p:cNvPr>
            <p:cNvSpPr/>
            <p:nvPr/>
          </p:nvSpPr>
          <p:spPr>
            <a:xfrm>
              <a:off x="1515302" y="5078612"/>
              <a:ext cx="2167364" cy="578491"/>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marL="171450" indent="-171450">
                <a:buFont typeface="Wingdings" panose="05000000000000000000" pitchFamily="2" charset="2"/>
                <a:buChar char="l"/>
              </a:pPr>
              <a:r>
                <a:rPr lang="zh-CN" altLang="en-US" sz="1000" dirty="0">
                  <a:solidFill>
                    <a:schemeClr val="bg1"/>
                  </a:solidFill>
                  <a:latin typeface="+mn-lt"/>
                  <a:ea typeface="+mn-ea"/>
                  <a:cs typeface="+mn-ea"/>
                  <a:sym typeface="+mn-lt"/>
                </a:rPr>
                <a:t>点击在此输入内容点击在此输入内容点击在此输入内容</a:t>
              </a:r>
              <a:endParaRPr lang="en-US" altLang="zh-CN" sz="1000" dirty="0">
                <a:solidFill>
                  <a:schemeClr val="bg1"/>
                </a:solidFill>
                <a:latin typeface="+mn-lt"/>
                <a:ea typeface="+mn-ea"/>
                <a:cs typeface="+mn-ea"/>
                <a:sym typeface="+mn-lt"/>
              </a:endParaRPr>
            </a:p>
          </p:txBody>
        </p:sp>
      </p:grpSp>
      <p:grpSp>
        <p:nvGrpSpPr>
          <p:cNvPr id="9" name="组合 8">
            <a:extLst>
              <a:ext uri="{FF2B5EF4-FFF2-40B4-BE49-F238E27FC236}">
                <a16:creationId xmlns:a16="http://schemas.microsoft.com/office/drawing/2014/main" id="{0BDE1EE1-11EE-4EE4-AD28-8094D9FBB1EA}"/>
              </a:ext>
            </a:extLst>
          </p:cNvPr>
          <p:cNvGrpSpPr/>
          <p:nvPr/>
        </p:nvGrpSpPr>
        <p:grpSpPr>
          <a:xfrm>
            <a:off x="8320194" y="4300342"/>
            <a:ext cx="2167364" cy="1382263"/>
            <a:chOff x="8320194" y="4300342"/>
            <a:chExt cx="2167364" cy="1382263"/>
          </a:xfrm>
        </p:grpSpPr>
        <p:sp>
          <p:nvSpPr>
            <p:cNvPr id="18" name="文本框 17">
              <a:extLst>
                <a:ext uri="{FF2B5EF4-FFF2-40B4-BE49-F238E27FC236}">
                  <a16:creationId xmlns:a16="http://schemas.microsoft.com/office/drawing/2014/main" id="{04C50B8F-CC56-4524-8522-78828AEDA5B3}"/>
                </a:ext>
              </a:extLst>
            </p:cNvPr>
            <p:cNvSpPr txBox="1"/>
            <p:nvPr/>
          </p:nvSpPr>
          <p:spPr>
            <a:xfrm>
              <a:off x="8551873" y="4300342"/>
              <a:ext cx="1644601" cy="830997"/>
            </a:xfrm>
            <a:prstGeom prst="rect">
              <a:avLst/>
            </a:prstGeom>
            <a:noFill/>
          </p:spPr>
          <p:txBody>
            <a:bodyPr wrap="square" rtlCol="0">
              <a:spAutoFit/>
            </a:bodyPr>
            <a:lstStyle/>
            <a:p>
              <a:r>
                <a:rPr lang="en-US" altLang="zh-CN" sz="2400" dirty="0">
                  <a:solidFill>
                    <a:schemeClr val="bg1"/>
                  </a:solidFill>
                  <a:cs typeface="+mn-ea"/>
                  <a:sym typeface="+mn-lt"/>
                </a:rPr>
                <a:t>Threats</a:t>
              </a:r>
            </a:p>
            <a:p>
              <a:r>
                <a:rPr lang="zh-CN" altLang="en-US" sz="2400" dirty="0">
                  <a:solidFill>
                    <a:schemeClr val="bg1"/>
                  </a:solidFill>
                  <a:cs typeface="+mn-ea"/>
                  <a:sym typeface="+mn-lt"/>
                </a:rPr>
                <a:t>威胁</a:t>
              </a:r>
            </a:p>
          </p:txBody>
        </p:sp>
        <p:sp>
          <p:nvSpPr>
            <p:cNvPr id="46" name="Shape 2374">
              <a:extLst>
                <a:ext uri="{FF2B5EF4-FFF2-40B4-BE49-F238E27FC236}">
                  <a16:creationId xmlns:a16="http://schemas.microsoft.com/office/drawing/2014/main" id="{9BA9D7D6-E27E-45B2-AE05-15A3693F0AAB}"/>
                </a:ext>
              </a:extLst>
            </p:cNvPr>
            <p:cNvSpPr/>
            <p:nvPr/>
          </p:nvSpPr>
          <p:spPr>
            <a:xfrm>
              <a:off x="8320194" y="5104114"/>
              <a:ext cx="2167364" cy="578491"/>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lvl1pPr algn="l">
                <a:lnSpc>
                  <a:spcPct val="150000"/>
                </a:lnSpc>
                <a:defRPr sz="2000">
                  <a:solidFill>
                    <a:srgbClr val="8B8C8C"/>
                  </a:solidFill>
                  <a:latin typeface="Helvetica"/>
                  <a:ea typeface="Helvetica"/>
                  <a:cs typeface="Helvetica"/>
                  <a:sym typeface="Helvetica"/>
                </a:defRPr>
              </a:lvl1pPr>
            </a:lstStyle>
            <a:p>
              <a:pPr marL="171450" indent="-171450">
                <a:buFont typeface="Wingdings" panose="05000000000000000000" pitchFamily="2" charset="2"/>
                <a:buChar char="l"/>
              </a:pPr>
              <a:r>
                <a:rPr lang="zh-CN" altLang="en-US" sz="1000" dirty="0">
                  <a:solidFill>
                    <a:schemeClr val="bg1"/>
                  </a:solidFill>
                  <a:latin typeface="+mn-lt"/>
                  <a:ea typeface="+mn-ea"/>
                  <a:cs typeface="+mn-ea"/>
                  <a:sym typeface="+mn-lt"/>
                </a:rPr>
                <a:t>点击在此输入内容点击在此输入内容点击在此输入内容</a:t>
              </a:r>
              <a:endParaRPr lang="en-US" altLang="zh-CN" sz="1000" dirty="0">
                <a:solidFill>
                  <a:schemeClr val="bg1"/>
                </a:solidFill>
                <a:latin typeface="+mn-lt"/>
                <a:ea typeface="+mn-ea"/>
                <a:cs typeface="+mn-ea"/>
                <a:sym typeface="+mn-lt"/>
              </a:endParaRPr>
            </a:p>
          </p:txBody>
        </p:sp>
      </p:grpSp>
      <p:grpSp>
        <p:nvGrpSpPr>
          <p:cNvPr id="51" name="组合 50">
            <a:extLst>
              <a:ext uri="{FF2B5EF4-FFF2-40B4-BE49-F238E27FC236}">
                <a16:creationId xmlns:a16="http://schemas.microsoft.com/office/drawing/2014/main" id="{5F973A61-F034-4816-9C5E-1010131070A3}"/>
              </a:ext>
            </a:extLst>
          </p:cNvPr>
          <p:cNvGrpSpPr/>
          <p:nvPr/>
        </p:nvGrpSpPr>
        <p:grpSpPr>
          <a:xfrm>
            <a:off x="0" y="142709"/>
            <a:ext cx="2266672" cy="716109"/>
            <a:chOff x="0" y="142709"/>
            <a:chExt cx="2266672" cy="716109"/>
          </a:xfrm>
        </p:grpSpPr>
        <p:sp>
          <p:nvSpPr>
            <p:cNvPr id="52" name="Shape 1178">
              <a:extLst>
                <a:ext uri="{FF2B5EF4-FFF2-40B4-BE49-F238E27FC236}">
                  <a16:creationId xmlns:a16="http://schemas.microsoft.com/office/drawing/2014/main" id="{D4CFB58C-EBC3-40CE-8D84-4F9680A278A0}"/>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2400" dirty="0">
                  <a:solidFill>
                    <a:schemeClr val="bg1"/>
                  </a:solidFill>
                  <a:latin typeface="+mn-lt"/>
                  <a:ea typeface="+mn-ea"/>
                  <a:cs typeface="+mn-ea"/>
                  <a:sym typeface="+mn-lt"/>
                </a:rPr>
                <a:t>风险及对策</a:t>
              </a:r>
            </a:p>
          </p:txBody>
        </p:sp>
        <p:sp>
          <p:nvSpPr>
            <p:cNvPr id="53" name="等腰三角形 52">
              <a:extLst>
                <a:ext uri="{FF2B5EF4-FFF2-40B4-BE49-F238E27FC236}">
                  <a16:creationId xmlns:a16="http://schemas.microsoft.com/office/drawing/2014/main" id="{D3239B4F-8194-4976-813D-A2CDFD9AC558}"/>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3" name="箭头: 五边形 22">
            <a:extLst>
              <a:ext uri="{FF2B5EF4-FFF2-40B4-BE49-F238E27FC236}">
                <a16:creationId xmlns:a16="http://schemas.microsoft.com/office/drawing/2014/main" id="{CA7705E2-D207-4D35-B1F1-4F6BBF6372CD}"/>
              </a:ext>
            </a:extLst>
          </p:cNvPr>
          <p:cNvSpPr/>
          <p:nvPr/>
        </p:nvSpPr>
        <p:spPr>
          <a:xfrm rot="2872543">
            <a:off x="4256823" y="2557411"/>
            <a:ext cx="2089514" cy="1411301"/>
          </a:xfrm>
          <a:prstGeom prst="homePlat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4" name="箭头: 五边形 53">
            <a:extLst>
              <a:ext uri="{FF2B5EF4-FFF2-40B4-BE49-F238E27FC236}">
                <a16:creationId xmlns:a16="http://schemas.microsoft.com/office/drawing/2014/main" id="{99A336CD-8D65-42DC-9DEE-76C3C542C545}"/>
              </a:ext>
            </a:extLst>
          </p:cNvPr>
          <p:cNvSpPr/>
          <p:nvPr/>
        </p:nvSpPr>
        <p:spPr>
          <a:xfrm rot="19110499">
            <a:off x="4157478" y="4205088"/>
            <a:ext cx="2089514" cy="1411301"/>
          </a:xfrm>
          <a:prstGeom prst="homePlat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箭头: 五边形 55">
            <a:extLst>
              <a:ext uri="{FF2B5EF4-FFF2-40B4-BE49-F238E27FC236}">
                <a16:creationId xmlns:a16="http://schemas.microsoft.com/office/drawing/2014/main" id="{960C7206-E0F8-4A71-8BE9-A03CF3513FC4}"/>
              </a:ext>
            </a:extLst>
          </p:cNvPr>
          <p:cNvSpPr/>
          <p:nvPr/>
        </p:nvSpPr>
        <p:spPr>
          <a:xfrm rot="18727457" flipH="1">
            <a:off x="5845663" y="2557411"/>
            <a:ext cx="2089514" cy="1411301"/>
          </a:xfrm>
          <a:prstGeom prst="homePlat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箭头: 五边形 56">
            <a:extLst>
              <a:ext uri="{FF2B5EF4-FFF2-40B4-BE49-F238E27FC236}">
                <a16:creationId xmlns:a16="http://schemas.microsoft.com/office/drawing/2014/main" id="{F4F87B68-289E-4967-B9F0-80BC7D7311C0}"/>
              </a:ext>
            </a:extLst>
          </p:cNvPr>
          <p:cNvSpPr/>
          <p:nvPr/>
        </p:nvSpPr>
        <p:spPr>
          <a:xfrm rot="2489501" flipH="1">
            <a:off x="5945008" y="4205088"/>
            <a:ext cx="2089514" cy="1411301"/>
          </a:xfrm>
          <a:prstGeom prst="homePlat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文本框 2">
            <a:extLst>
              <a:ext uri="{FF2B5EF4-FFF2-40B4-BE49-F238E27FC236}">
                <a16:creationId xmlns:a16="http://schemas.microsoft.com/office/drawing/2014/main" id="{94FB6560-B50F-4927-91C1-9C155AAF1ECE}"/>
              </a:ext>
            </a:extLst>
          </p:cNvPr>
          <p:cNvSpPr txBox="1"/>
          <p:nvPr/>
        </p:nvSpPr>
        <p:spPr>
          <a:xfrm>
            <a:off x="4902786" y="2914020"/>
            <a:ext cx="881136" cy="923330"/>
          </a:xfrm>
          <a:prstGeom prst="rect">
            <a:avLst/>
          </a:prstGeom>
          <a:noFill/>
        </p:spPr>
        <p:txBody>
          <a:bodyPr wrap="square" rtlCol="0">
            <a:spAutoFit/>
          </a:bodyPr>
          <a:lstStyle/>
          <a:p>
            <a:pPr algn="ctr"/>
            <a:r>
              <a:rPr lang="en-US" altLang="zh-CN" sz="5400" dirty="0">
                <a:solidFill>
                  <a:schemeClr val="tx1">
                    <a:lumMod val="85000"/>
                    <a:lumOff val="15000"/>
                  </a:schemeClr>
                </a:solidFill>
                <a:effectLst>
                  <a:outerShdw blurRad="50800" dist="38100" algn="l" rotWithShape="0">
                    <a:prstClr val="black">
                      <a:alpha val="40000"/>
                    </a:prstClr>
                  </a:outerShdw>
                </a:effectLst>
                <a:cs typeface="+mn-ea"/>
                <a:sym typeface="+mn-lt"/>
              </a:rPr>
              <a:t>S</a:t>
            </a:r>
            <a:endParaRPr lang="zh-CN" altLang="en-US" sz="5400" dirty="0">
              <a:solidFill>
                <a:schemeClr val="tx1">
                  <a:lumMod val="85000"/>
                  <a:lumOff val="15000"/>
                </a:schemeClr>
              </a:solidFill>
              <a:effectLst>
                <a:outerShdw blurRad="50800" dist="38100" algn="l" rotWithShape="0">
                  <a:prstClr val="black">
                    <a:alpha val="40000"/>
                  </a:prstClr>
                </a:outerShdw>
              </a:effectLst>
              <a:cs typeface="+mn-ea"/>
              <a:sym typeface="+mn-lt"/>
            </a:endParaRPr>
          </a:p>
        </p:txBody>
      </p:sp>
      <p:sp>
        <p:nvSpPr>
          <p:cNvPr id="8" name="文本框 7">
            <a:extLst>
              <a:ext uri="{FF2B5EF4-FFF2-40B4-BE49-F238E27FC236}">
                <a16:creationId xmlns:a16="http://schemas.microsoft.com/office/drawing/2014/main" id="{D35253D0-3A7B-4B71-BC9F-74CAB96A34C3}"/>
              </a:ext>
            </a:extLst>
          </p:cNvPr>
          <p:cNvSpPr txBox="1"/>
          <p:nvPr/>
        </p:nvSpPr>
        <p:spPr>
          <a:xfrm>
            <a:off x="6246448" y="2937337"/>
            <a:ext cx="881136" cy="923330"/>
          </a:xfrm>
          <a:prstGeom prst="rect">
            <a:avLst/>
          </a:prstGeom>
          <a:noFill/>
        </p:spPr>
        <p:txBody>
          <a:bodyPr wrap="square" rtlCol="0">
            <a:spAutoFit/>
          </a:bodyPr>
          <a:lstStyle/>
          <a:p>
            <a:pPr algn="ctr"/>
            <a:r>
              <a:rPr lang="en-US" altLang="zh-CN" sz="5400" dirty="0">
                <a:solidFill>
                  <a:schemeClr val="tx1">
                    <a:lumMod val="85000"/>
                    <a:lumOff val="15000"/>
                  </a:schemeClr>
                </a:solidFill>
                <a:effectLst>
                  <a:outerShdw blurRad="50800" dist="38100" algn="l" rotWithShape="0">
                    <a:prstClr val="black">
                      <a:alpha val="40000"/>
                    </a:prstClr>
                  </a:outerShdw>
                </a:effectLst>
                <a:cs typeface="+mn-ea"/>
                <a:sym typeface="+mn-lt"/>
              </a:rPr>
              <a:t>W</a:t>
            </a:r>
            <a:endParaRPr lang="zh-CN" altLang="en-US" sz="5400" dirty="0">
              <a:solidFill>
                <a:schemeClr val="tx1">
                  <a:lumMod val="85000"/>
                  <a:lumOff val="15000"/>
                </a:schemeClr>
              </a:solidFill>
              <a:effectLst>
                <a:outerShdw blurRad="50800" dist="38100" algn="l" rotWithShape="0">
                  <a:prstClr val="black">
                    <a:alpha val="40000"/>
                  </a:prstClr>
                </a:outerShdw>
              </a:effectLst>
              <a:cs typeface="+mn-ea"/>
              <a:sym typeface="+mn-lt"/>
            </a:endParaRPr>
          </a:p>
        </p:txBody>
      </p:sp>
      <p:sp>
        <p:nvSpPr>
          <p:cNvPr id="12" name="文本框 11">
            <a:extLst>
              <a:ext uri="{FF2B5EF4-FFF2-40B4-BE49-F238E27FC236}">
                <a16:creationId xmlns:a16="http://schemas.microsoft.com/office/drawing/2014/main" id="{2331D2CE-76B0-4EF3-9B9A-EBA97C7A011F}"/>
              </a:ext>
            </a:extLst>
          </p:cNvPr>
          <p:cNvSpPr txBox="1"/>
          <p:nvPr/>
        </p:nvSpPr>
        <p:spPr>
          <a:xfrm>
            <a:off x="4899623" y="4274840"/>
            <a:ext cx="881136" cy="923330"/>
          </a:xfrm>
          <a:prstGeom prst="rect">
            <a:avLst/>
          </a:prstGeom>
          <a:noFill/>
        </p:spPr>
        <p:txBody>
          <a:bodyPr wrap="square" rtlCol="0">
            <a:spAutoFit/>
          </a:bodyPr>
          <a:lstStyle/>
          <a:p>
            <a:pPr algn="ctr"/>
            <a:r>
              <a:rPr lang="en-US" altLang="zh-CN" sz="5400" dirty="0">
                <a:solidFill>
                  <a:schemeClr val="tx1">
                    <a:lumMod val="85000"/>
                    <a:lumOff val="15000"/>
                  </a:schemeClr>
                </a:solidFill>
                <a:effectLst>
                  <a:outerShdw blurRad="50800" dist="38100" algn="l" rotWithShape="0">
                    <a:prstClr val="black">
                      <a:alpha val="40000"/>
                    </a:prstClr>
                  </a:outerShdw>
                </a:effectLst>
                <a:cs typeface="+mn-ea"/>
                <a:sym typeface="+mn-lt"/>
              </a:rPr>
              <a:t>O</a:t>
            </a:r>
            <a:endParaRPr lang="zh-CN" altLang="en-US" sz="5400" dirty="0">
              <a:solidFill>
                <a:schemeClr val="tx1">
                  <a:lumMod val="85000"/>
                  <a:lumOff val="15000"/>
                </a:schemeClr>
              </a:solidFill>
              <a:effectLst>
                <a:outerShdw blurRad="50800" dist="38100" algn="l" rotWithShape="0">
                  <a:prstClr val="black">
                    <a:alpha val="40000"/>
                  </a:prstClr>
                </a:outerShdw>
              </a:effectLst>
              <a:cs typeface="+mn-ea"/>
              <a:sym typeface="+mn-lt"/>
            </a:endParaRPr>
          </a:p>
        </p:txBody>
      </p:sp>
      <p:sp>
        <p:nvSpPr>
          <p:cNvPr id="16" name="文本框 15">
            <a:extLst>
              <a:ext uri="{FF2B5EF4-FFF2-40B4-BE49-F238E27FC236}">
                <a16:creationId xmlns:a16="http://schemas.microsoft.com/office/drawing/2014/main" id="{0CE9C56A-B80C-4683-96D4-A9EA9D750CA3}"/>
              </a:ext>
            </a:extLst>
          </p:cNvPr>
          <p:cNvSpPr txBox="1"/>
          <p:nvPr/>
        </p:nvSpPr>
        <p:spPr>
          <a:xfrm>
            <a:off x="6259417" y="4293387"/>
            <a:ext cx="881136" cy="923330"/>
          </a:xfrm>
          <a:prstGeom prst="rect">
            <a:avLst/>
          </a:prstGeom>
          <a:noFill/>
        </p:spPr>
        <p:txBody>
          <a:bodyPr wrap="square" rtlCol="0">
            <a:spAutoFit/>
          </a:bodyPr>
          <a:lstStyle/>
          <a:p>
            <a:pPr algn="ctr"/>
            <a:r>
              <a:rPr lang="en-US" altLang="zh-CN" sz="5400" dirty="0">
                <a:solidFill>
                  <a:schemeClr val="tx1">
                    <a:lumMod val="85000"/>
                    <a:lumOff val="15000"/>
                  </a:schemeClr>
                </a:solidFill>
                <a:effectLst>
                  <a:outerShdw blurRad="50800" dist="38100" algn="l" rotWithShape="0">
                    <a:prstClr val="black">
                      <a:alpha val="40000"/>
                    </a:prstClr>
                  </a:outerShdw>
                </a:effectLst>
                <a:cs typeface="+mn-ea"/>
                <a:sym typeface="+mn-lt"/>
              </a:rPr>
              <a:t>T</a:t>
            </a:r>
            <a:endParaRPr lang="zh-CN" altLang="en-US" sz="5400" dirty="0">
              <a:solidFill>
                <a:schemeClr val="tx1">
                  <a:lumMod val="85000"/>
                  <a:lumOff val="15000"/>
                </a:schemeClr>
              </a:solidFill>
              <a:effectLst>
                <a:outerShdw blurRad="50800" dist="38100" algn="l" rotWithShape="0">
                  <a:prstClr val="black">
                    <a:alpha val="40000"/>
                  </a:prstClr>
                </a:outerShdw>
              </a:effectLst>
              <a:cs typeface="+mn-ea"/>
              <a:sym typeface="+mn-lt"/>
            </a:endParaRPr>
          </a:p>
        </p:txBody>
      </p:sp>
    </p:spTree>
    <p:extLst>
      <p:ext uri="{BB962C8B-B14F-4D97-AF65-F5344CB8AC3E}">
        <p14:creationId xmlns:p14="http://schemas.microsoft.com/office/powerpoint/2010/main" val="116198774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750"/>
                                        <p:tgtEl>
                                          <p:spTgt spid="2"/>
                                        </p:tgtEl>
                                      </p:cBhvr>
                                    </p:animEffect>
                                  </p:childTnLst>
                                </p:cTn>
                              </p:par>
                            </p:childTnLst>
                          </p:cTn>
                        </p:par>
                        <p:par>
                          <p:cTn id="8" fill="hold">
                            <p:stCondLst>
                              <p:cond delay="750"/>
                            </p:stCondLst>
                            <p:childTnLst>
                              <p:par>
                                <p:cTn id="9" presetID="16" presetClass="entr" presetSubtype="37" fill="hold" grpId="0"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barn(outVertical)">
                                      <p:cBhvr>
                                        <p:cTn id="11" dur="750"/>
                                        <p:tgtEl>
                                          <p:spTgt spid="35"/>
                                        </p:tgtEl>
                                      </p:cBhvr>
                                    </p:animEffect>
                                  </p:childTnLst>
                                </p:cTn>
                              </p:par>
                            </p:childTnLst>
                          </p:cTn>
                        </p:par>
                        <p:par>
                          <p:cTn id="12" fill="hold">
                            <p:stCondLst>
                              <p:cond delay="1500"/>
                            </p:stCondLst>
                            <p:childTnLst>
                              <p:par>
                                <p:cTn id="13" presetID="47" presetClass="entr" presetSubtype="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1000"/>
                                        <p:tgtEl>
                                          <p:spTgt spid="23"/>
                                        </p:tgtEl>
                                      </p:cBhvr>
                                    </p:animEffect>
                                    <p:anim calcmode="lin" valueType="num">
                                      <p:cBhvr>
                                        <p:cTn id="16" dur="1000" fill="hold"/>
                                        <p:tgtEl>
                                          <p:spTgt spid="23"/>
                                        </p:tgtEl>
                                        <p:attrNameLst>
                                          <p:attrName>ppt_x</p:attrName>
                                        </p:attrNameLst>
                                      </p:cBhvr>
                                      <p:tavLst>
                                        <p:tav tm="0">
                                          <p:val>
                                            <p:strVal val="#ppt_x"/>
                                          </p:val>
                                        </p:tav>
                                        <p:tav tm="100000">
                                          <p:val>
                                            <p:strVal val="#ppt_x"/>
                                          </p:val>
                                        </p:tav>
                                      </p:tavLst>
                                    </p:anim>
                                    <p:anim calcmode="lin" valueType="num">
                                      <p:cBhvr>
                                        <p:cTn id="17" dur="1000" fill="hold"/>
                                        <p:tgtEl>
                                          <p:spTgt spid="23"/>
                                        </p:tgtEl>
                                        <p:attrNameLst>
                                          <p:attrName>ppt_y</p:attrName>
                                        </p:attrNameLst>
                                      </p:cBhvr>
                                      <p:tavLst>
                                        <p:tav tm="0">
                                          <p:val>
                                            <p:strVal val="#ppt_y-.1"/>
                                          </p:val>
                                        </p:tav>
                                        <p:tav tm="100000">
                                          <p:val>
                                            <p:strVal val="#ppt_y"/>
                                          </p:val>
                                        </p:tav>
                                      </p:tavLst>
                                    </p:anim>
                                  </p:childTnLst>
                                </p:cTn>
                              </p:par>
                            </p:childTnLst>
                          </p:cTn>
                        </p:par>
                        <p:par>
                          <p:cTn id="18" fill="hold">
                            <p:stCondLst>
                              <p:cond delay="2500"/>
                            </p:stCondLst>
                            <p:childTnLst>
                              <p:par>
                                <p:cTn id="19" presetID="47" presetClass="entr" presetSubtype="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1000"/>
                                        <p:tgtEl>
                                          <p:spTgt spid="3"/>
                                        </p:tgtEl>
                                      </p:cBhvr>
                                    </p:animEffect>
                                    <p:anim calcmode="lin" valueType="num">
                                      <p:cBhvr>
                                        <p:cTn id="22" dur="1000" fill="hold"/>
                                        <p:tgtEl>
                                          <p:spTgt spid="3"/>
                                        </p:tgtEl>
                                        <p:attrNameLst>
                                          <p:attrName>ppt_x</p:attrName>
                                        </p:attrNameLst>
                                      </p:cBhvr>
                                      <p:tavLst>
                                        <p:tav tm="0">
                                          <p:val>
                                            <p:strVal val="#ppt_x"/>
                                          </p:val>
                                        </p:tav>
                                        <p:tav tm="100000">
                                          <p:val>
                                            <p:strVal val="#ppt_x"/>
                                          </p:val>
                                        </p:tav>
                                      </p:tavLst>
                                    </p:anim>
                                    <p:anim calcmode="lin" valueType="num">
                                      <p:cBhvr>
                                        <p:cTn id="23" dur="1000" fill="hold"/>
                                        <p:tgtEl>
                                          <p:spTgt spid="3"/>
                                        </p:tgtEl>
                                        <p:attrNameLst>
                                          <p:attrName>ppt_y</p:attrName>
                                        </p:attrNameLst>
                                      </p:cBhvr>
                                      <p:tavLst>
                                        <p:tav tm="0">
                                          <p:val>
                                            <p:strVal val="#ppt_y-.1"/>
                                          </p:val>
                                        </p:tav>
                                        <p:tav tm="100000">
                                          <p:val>
                                            <p:strVal val="#ppt_y"/>
                                          </p:val>
                                        </p:tav>
                                      </p:tavLst>
                                    </p:anim>
                                  </p:childTnLst>
                                </p:cTn>
                              </p:par>
                            </p:childTnLst>
                          </p:cTn>
                        </p:par>
                        <p:par>
                          <p:cTn id="24" fill="hold">
                            <p:stCondLst>
                              <p:cond delay="3500"/>
                            </p:stCondLst>
                            <p:childTnLst>
                              <p:par>
                                <p:cTn id="25" presetID="47" presetClass="entr" presetSubtype="0"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par>
                          <p:cTn id="30" fill="hold">
                            <p:stCondLst>
                              <p:cond delay="4500"/>
                            </p:stCondLst>
                            <p:childTnLst>
                              <p:par>
                                <p:cTn id="31" presetID="47" presetClass="entr" presetSubtype="0" fill="hold" grpId="0" nodeType="after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1000"/>
                                        <p:tgtEl>
                                          <p:spTgt spid="56"/>
                                        </p:tgtEl>
                                      </p:cBhvr>
                                    </p:animEffect>
                                    <p:anim calcmode="lin" valueType="num">
                                      <p:cBhvr>
                                        <p:cTn id="34" dur="1000" fill="hold"/>
                                        <p:tgtEl>
                                          <p:spTgt spid="56"/>
                                        </p:tgtEl>
                                        <p:attrNameLst>
                                          <p:attrName>ppt_x</p:attrName>
                                        </p:attrNameLst>
                                      </p:cBhvr>
                                      <p:tavLst>
                                        <p:tav tm="0">
                                          <p:val>
                                            <p:strVal val="#ppt_x"/>
                                          </p:val>
                                        </p:tav>
                                        <p:tav tm="100000">
                                          <p:val>
                                            <p:strVal val="#ppt_x"/>
                                          </p:val>
                                        </p:tav>
                                      </p:tavLst>
                                    </p:anim>
                                    <p:anim calcmode="lin" valueType="num">
                                      <p:cBhvr>
                                        <p:cTn id="35" dur="1000" fill="hold"/>
                                        <p:tgtEl>
                                          <p:spTgt spid="56"/>
                                        </p:tgtEl>
                                        <p:attrNameLst>
                                          <p:attrName>ppt_y</p:attrName>
                                        </p:attrNameLst>
                                      </p:cBhvr>
                                      <p:tavLst>
                                        <p:tav tm="0">
                                          <p:val>
                                            <p:strVal val="#ppt_y-.1"/>
                                          </p:val>
                                        </p:tav>
                                        <p:tav tm="100000">
                                          <p:val>
                                            <p:strVal val="#ppt_y"/>
                                          </p:val>
                                        </p:tav>
                                      </p:tavLst>
                                    </p:anim>
                                  </p:childTnLst>
                                </p:cTn>
                              </p:par>
                            </p:childTnLst>
                          </p:cTn>
                        </p:par>
                        <p:par>
                          <p:cTn id="36" fill="hold">
                            <p:stCondLst>
                              <p:cond delay="5500"/>
                            </p:stCondLst>
                            <p:childTnLst>
                              <p:par>
                                <p:cTn id="37" presetID="47"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childTnLst>
                          </p:cTn>
                        </p:par>
                        <p:par>
                          <p:cTn id="42" fill="hold">
                            <p:stCondLst>
                              <p:cond delay="6500"/>
                            </p:stCondLst>
                            <p:childTnLst>
                              <p:par>
                                <p:cTn id="43" presetID="47" presetClass="entr" presetSubtype="0" fill="hold" nodeType="afterEffect">
                                  <p:stCondLst>
                                    <p:cond delay="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1000"/>
                                        <p:tgtEl>
                                          <p:spTgt spid="7"/>
                                        </p:tgtEl>
                                      </p:cBhvr>
                                    </p:animEffect>
                                    <p:anim calcmode="lin" valueType="num">
                                      <p:cBhvr>
                                        <p:cTn id="46" dur="1000" fill="hold"/>
                                        <p:tgtEl>
                                          <p:spTgt spid="7"/>
                                        </p:tgtEl>
                                        <p:attrNameLst>
                                          <p:attrName>ppt_x</p:attrName>
                                        </p:attrNameLst>
                                      </p:cBhvr>
                                      <p:tavLst>
                                        <p:tav tm="0">
                                          <p:val>
                                            <p:strVal val="#ppt_x"/>
                                          </p:val>
                                        </p:tav>
                                        <p:tav tm="100000">
                                          <p:val>
                                            <p:strVal val="#ppt_x"/>
                                          </p:val>
                                        </p:tav>
                                      </p:tavLst>
                                    </p:anim>
                                    <p:anim calcmode="lin" valueType="num">
                                      <p:cBhvr>
                                        <p:cTn id="47" dur="1000" fill="hold"/>
                                        <p:tgtEl>
                                          <p:spTgt spid="7"/>
                                        </p:tgtEl>
                                        <p:attrNameLst>
                                          <p:attrName>ppt_y</p:attrName>
                                        </p:attrNameLst>
                                      </p:cBhvr>
                                      <p:tavLst>
                                        <p:tav tm="0">
                                          <p:val>
                                            <p:strVal val="#ppt_y-.1"/>
                                          </p:val>
                                        </p:tav>
                                        <p:tav tm="100000">
                                          <p:val>
                                            <p:strVal val="#ppt_y"/>
                                          </p:val>
                                        </p:tav>
                                      </p:tavLst>
                                    </p:anim>
                                  </p:childTnLst>
                                </p:cTn>
                              </p:par>
                            </p:childTnLst>
                          </p:cTn>
                        </p:par>
                        <p:par>
                          <p:cTn id="48" fill="hold">
                            <p:stCondLst>
                              <p:cond delay="7500"/>
                            </p:stCondLst>
                            <p:childTnLst>
                              <p:par>
                                <p:cTn id="49" presetID="42" presetClass="entr" presetSubtype="0" fill="hold" grpId="0" nodeType="afterEffect">
                                  <p:stCondLst>
                                    <p:cond delay="0"/>
                                  </p:stCondLst>
                                  <p:childTnLst>
                                    <p:set>
                                      <p:cBhvr>
                                        <p:cTn id="50" dur="1" fill="hold">
                                          <p:stCondLst>
                                            <p:cond delay="0"/>
                                          </p:stCondLst>
                                        </p:cTn>
                                        <p:tgtEl>
                                          <p:spTgt spid="54"/>
                                        </p:tgtEl>
                                        <p:attrNameLst>
                                          <p:attrName>style.visibility</p:attrName>
                                        </p:attrNameLst>
                                      </p:cBhvr>
                                      <p:to>
                                        <p:strVal val="visible"/>
                                      </p:to>
                                    </p:set>
                                    <p:animEffect transition="in" filter="fade">
                                      <p:cBhvr>
                                        <p:cTn id="51" dur="1000"/>
                                        <p:tgtEl>
                                          <p:spTgt spid="54"/>
                                        </p:tgtEl>
                                      </p:cBhvr>
                                    </p:animEffect>
                                    <p:anim calcmode="lin" valueType="num">
                                      <p:cBhvr>
                                        <p:cTn id="52" dur="1000" fill="hold"/>
                                        <p:tgtEl>
                                          <p:spTgt spid="54"/>
                                        </p:tgtEl>
                                        <p:attrNameLst>
                                          <p:attrName>ppt_x</p:attrName>
                                        </p:attrNameLst>
                                      </p:cBhvr>
                                      <p:tavLst>
                                        <p:tav tm="0">
                                          <p:val>
                                            <p:strVal val="#ppt_x"/>
                                          </p:val>
                                        </p:tav>
                                        <p:tav tm="100000">
                                          <p:val>
                                            <p:strVal val="#ppt_x"/>
                                          </p:val>
                                        </p:tav>
                                      </p:tavLst>
                                    </p:anim>
                                    <p:anim calcmode="lin" valueType="num">
                                      <p:cBhvr>
                                        <p:cTn id="53" dur="1000" fill="hold"/>
                                        <p:tgtEl>
                                          <p:spTgt spid="54"/>
                                        </p:tgtEl>
                                        <p:attrNameLst>
                                          <p:attrName>ppt_y</p:attrName>
                                        </p:attrNameLst>
                                      </p:cBhvr>
                                      <p:tavLst>
                                        <p:tav tm="0">
                                          <p:val>
                                            <p:strVal val="#ppt_y+.1"/>
                                          </p:val>
                                        </p:tav>
                                        <p:tav tm="100000">
                                          <p:val>
                                            <p:strVal val="#ppt_y"/>
                                          </p:val>
                                        </p:tav>
                                      </p:tavLst>
                                    </p:anim>
                                  </p:childTnLst>
                                </p:cTn>
                              </p:par>
                            </p:childTnLst>
                          </p:cTn>
                        </p:par>
                        <p:par>
                          <p:cTn id="54" fill="hold">
                            <p:stCondLst>
                              <p:cond delay="8500"/>
                            </p:stCondLst>
                            <p:childTnLst>
                              <p:par>
                                <p:cTn id="55" presetID="42" presetClass="entr" presetSubtype="0" fill="hold" grpId="0" nodeType="after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1000"/>
                                        <p:tgtEl>
                                          <p:spTgt spid="12"/>
                                        </p:tgtEl>
                                      </p:cBhvr>
                                    </p:animEffect>
                                    <p:anim calcmode="lin" valueType="num">
                                      <p:cBhvr>
                                        <p:cTn id="58" dur="1000" fill="hold"/>
                                        <p:tgtEl>
                                          <p:spTgt spid="12"/>
                                        </p:tgtEl>
                                        <p:attrNameLst>
                                          <p:attrName>ppt_x</p:attrName>
                                        </p:attrNameLst>
                                      </p:cBhvr>
                                      <p:tavLst>
                                        <p:tav tm="0">
                                          <p:val>
                                            <p:strVal val="#ppt_x"/>
                                          </p:val>
                                        </p:tav>
                                        <p:tav tm="100000">
                                          <p:val>
                                            <p:strVal val="#ppt_x"/>
                                          </p:val>
                                        </p:tav>
                                      </p:tavLst>
                                    </p:anim>
                                    <p:anim calcmode="lin" valueType="num">
                                      <p:cBhvr>
                                        <p:cTn id="59" dur="1000" fill="hold"/>
                                        <p:tgtEl>
                                          <p:spTgt spid="12"/>
                                        </p:tgtEl>
                                        <p:attrNameLst>
                                          <p:attrName>ppt_y</p:attrName>
                                        </p:attrNameLst>
                                      </p:cBhvr>
                                      <p:tavLst>
                                        <p:tav tm="0">
                                          <p:val>
                                            <p:strVal val="#ppt_y+.1"/>
                                          </p:val>
                                        </p:tav>
                                        <p:tav tm="100000">
                                          <p:val>
                                            <p:strVal val="#ppt_y"/>
                                          </p:val>
                                        </p:tav>
                                      </p:tavLst>
                                    </p:anim>
                                  </p:childTnLst>
                                </p:cTn>
                              </p:par>
                            </p:childTnLst>
                          </p:cTn>
                        </p:par>
                        <p:par>
                          <p:cTn id="60" fill="hold">
                            <p:stCondLst>
                              <p:cond delay="9500"/>
                            </p:stCondLst>
                            <p:childTnLst>
                              <p:par>
                                <p:cTn id="61" presetID="42" presetClass="entr" presetSubtype="0" fill="hold" nodeType="afterEffect">
                                  <p:stCondLst>
                                    <p:cond delay="0"/>
                                  </p:stCondLst>
                                  <p:childTnLst>
                                    <p:set>
                                      <p:cBhvr>
                                        <p:cTn id="62" dur="1" fill="hold">
                                          <p:stCondLst>
                                            <p:cond delay="0"/>
                                          </p:stCondLst>
                                        </p:cTn>
                                        <p:tgtEl>
                                          <p:spTgt spid="6"/>
                                        </p:tgtEl>
                                        <p:attrNameLst>
                                          <p:attrName>style.visibility</p:attrName>
                                        </p:attrNameLst>
                                      </p:cBhvr>
                                      <p:to>
                                        <p:strVal val="visible"/>
                                      </p:to>
                                    </p:set>
                                    <p:animEffect transition="in" filter="fade">
                                      <p:cBhvr>
                                        <p:cTn id="63" dur="1000"/>
                                        <p:tgtEl>
                                          <p:spTgt spid="6"/>
                                        </p:tgtEl>
                                      </p:cBhvr>
                                    </p:animEffect>
                                    <p:anim calcmode="lin" valueType="num">
                                      <p:cBhvr>
                                        <p:cTn id="64" dur="1000" fill="hold"/>
                                        <p:tgtEl>
                                          <p:spTgt spid="6"/>
                                        </p:tgtEl>
                                        <p:attrNameLst>
                                          <p:attrName>ppt_x</p:attrName>
                                        </p:attrNameLst>
                                      </p:cBhvr>
                                      <p:tavLst>
                                        <p:tav tm="0">
                                          <p:val>
                                            <p:strVal val="#ppt_x"/>
                                          </p:val>
                                        </p:tav>
                                        <p:tav tm="100000">
                                          <p:val>
                                            <p:strVal val="#ppt_x"/>
                                          </p:val>
                                        </p:tav>
                                      </p:tavLst>
                                    </p:anim>
                                    <p:anim calcmode="lin" valueType="num">
                                      <p:cBhvr>
                                        <p:cTn id="65" dur="1000" fill="hold"/>
                                        <p:tgtEl>
                                          <p:spTgt spid="6"/>
                                        </p:tgtEl>
                                        <p:attrNameLst>
                                          <p:attrName>ppt_y</p:attrName>
                                        </p:attrNameLst>
                                      </p:cBhvr>
                                      <p:tavLst>
                                        <p:tav tm="0">
                                          <p:val>
                                            <p:strVal val="#ppt_y+.1"/>
                                          </p:val>
                                        </p:tav>
                                        <p:tav tm="100000">
                                          <p:val>
                                            <p:strVal val="#ppt_y"/>
                                          </p:val>
                                        </p:tav>
                                      </p:tavLst>
                                    </p:anim>
                                  </p:childTnLst>
                                </p:cTn>
                              </p:par>
                            </p:childTnLst>
                          </p:cTn>
                        </p:par>
                        <p:par>
                          <p:cTn id="66" fill="hold">
                            <p:stCondLst>
                              <p:cond delay="10500"/>
                            </p:stCondLst>
                            <p:childTnLst>
                              <p:par>
                                <p:cTn id="67" presetID="42" presetClass="entr" presetSubtype="0" fill="hold" grpId="0" nodeType="afterEffect">
                                  <p:stCondLst>
                                    <p:cond delay="0"/>
                                  </p:stCondLst>
                                  <p:childTnLst>
                                    <p:set>
                                      <p:cBhvr>
                                        <p:cTn id="68" dur="1" fill="hold">
                                          <p:stCondLst>
                                            <p:cond delay="0"/>
                                          </p:stCondLst>
                                        </p:cTn>
                                        <p:tgtEl>
                                          <p:spTgt spid="57"/>
                                        </p:tgtEl>
                                        <p:attrNameLst>
                                          <p:attrName>style.visibility</p:attrName>
                                        </p:attrNameLst>
                                      </p:cBhvr>
                                      <p:to>
                                        <p:strVal val="visible"/>
                                      </p:to>
                                    </p:set>
                                    <p:animEffect transition="in" filter="fade">
                                      <p:cBhvr>
                                        <p:cTn id="69" dur="1000"/>
                                        <p:tgtEl>
                                          <p:spTgt spid="57"/>
                                        </p:tgtEl>
                                      </p:cBhvr>
                                    </p:animEffect>
                                    <p:anim calcmode="lin" valueType="num">
                                      <p:cBhvr>
                                        <p:cTn id="70" dur="1000" fill="hold"/>
                                        <p:tgtEl>
                                          <p:spTgt spid="57"/>
                                        </p:tgtEl>
                                        <p:attrNameLst>
                                          <p:attrName>ppt_x</p:attrName>
                                        </p:attrNameLst>
                                      </p:cBhvr>
                                      <p:tavLst>
                                        <p:tav tm="0">
                                          <p:val>
                                            <p:strVal val="#ppt_x"/>
                                          </p:val>
                                        </p:tav>
                                        <p:tav tm="100000">
                                          <p:val>
                                            <p:strVal val="#ppt_x"/>
                                          </p:val>
                                        </p:tav>
                                      </p:tavLst>
                                    </p:anim>
                                    <p:anim calcmode="lin" valueType="num">
                                      <p:cBhvr>
                                        <p:cTn id="71" dur="1000" fill="hold"/>
                                        <p:tgtEl>
                                          <p:spTgt spid="57"/>
                                        </p:tgtEl>
                                        <p:attrNameLst>
                                          <p:attrName>ppt_y</p:attrName>
                                        </p:attrNameLst>
                                      </p:cBhvr>
                                      <p:tavLst>
                                        <p:tav tm="0">
                                          <p:val>
                                            <p:strVal val="#ppt_y+.1"/>
                                          </p:val>
                                        </p:tav>
                                        <p:tav tm="100000">
                                          <p:val>
                                            <p:strVal val="#ppt_y"/>
                                          </p:val>
                                        </p:tav>
                                      </p:tavLst>
                                    </p:anim>
                                  </p:childTnLst>
                                </p:cTn>
                              </p:par>
                            </p:childTnLst>
                          </p:cTn>
                        </p:par>
                        <p:par>
                          <p:cTn id="72" fill="hold">
                            <p:stCondLst>
                              <p:cond delay="11500"/>
                            </p:stCondLst>
                            <p:childTnLst>
                              <p:par>
                                <p:cTn id="73" presetID="42" presetClass="entr" presetSubtype="0" fill="hold" grpId="0" nodeType="after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fade">
                                      <p:cBhvr>
                                        <p:cTn id="75" dur="1000"/>
                                        <p:tgtEl>
                                          <p:spTgt spid="16"/>
                                        </p:tgtEl>
                                      </p:cBhvr>
                                    </p:animEffect>
                                    <p:anim calcmode="lin" valueType="num">
                                      <p:cBhvr>
                                        <p:cTn id="76" dur="1000" fill="hold"/>
                                        <p:tgtEl>
                                          <p:spTgt spid="16"/>
                                        </p:tgtEl>
                                        <p:attrNameLst>
                                          <p:attrName>ppt_x</p:attrName>
                                        </p:attrNameLst>
                                      </p:cBhvr>
                                      <p:tavLst>
                                        <p:tav tm="0">
                                          <p:val>
                                            <p:strVal val="#ppt_x"/>
                                          </p:val>
                                        </p:tav>
                                        <p:tav tm="100000">
                                          <p:val>
                                            <p:strVal val="#ppt_x"/>
                                          </p:val>
                                        </p:tav>
                                      </p:tavLst>
                                    </p:anim>
                                    <p:anim calcmode="lin" valueType="num">
                                      <p:cBhvr>
                                        <p:cTn id="77" dur="1000" fill="hold"/>
                                        <p:tgtEl>
                                          <p:spTgt spid="16"/>
                                        </p:tgtEl>
                                        <p:attrNameLst>
                                          <p:attrName>ppt_y</p:attrName>
                                        </p:attrNameLst>
                                      </p:cBhvr>
                                      <p:tavLst>
                                        <p:tav tm="0">
                                          <p:val>
                                            <p:strVal val="#ppt_y+.1"/>
                                          </p:val>
                                        </p:tav>
                                        <p:tav tm="100000">
                                          <p:val>
                                            <p:strVal val="#ppt_y"/>
                                          </p:val>
                                        </p:tav>
                                      </p:tavLst>
                                    </p:anim>
                                  </p:childTnLst>
                                </p:cTn>
                              </p:par>
                            </p:childTnLst>
                          </p:cTn>
                        </p:par>
                        <p:par>
                          <p:cTn id="78" fill="hold">
                            <p:stCondLst>
                              <p:cond delay="12500"/>
                            </p:stCondLst>
                            <p:childTnLst>
                              <p:par>
                                <p:cTn id="79" presetID="42" presetClass="entr" presetSubtype="0" fill="hold" nodeType="afterEffect">
                                  <p:stCondLst>
                                    <p:cond delay="0"/>
                                  </p:stCondLst>
                                  <p:childTnLst>
                                    <p:set>
                                      <p:cBhvr>
                                        <p:cTn id="80" dur="1" fill="hold">
                                          <p:stCondLst>
                                            <p:cond delay="0"/>
                                          </p:stCondLst>
                                        </p:cTn>
                                        <p:tgtEl>
                                          <p:spTgt spid="9"/>
                                        </p:tgtEl>
                                        <p:attrNameLst>
                                          <p:attrName>style.visibility</p:attrName>
                                        </p:attrNameLst>
                                      </p:cBhvr>
                                      <p:to>
                                        <p:strVal val="visible"/>
                                      </p:to>
                                    </p:set>
                                    <p:animEffect transition="in" filter="fade">
                                      <p:cBhvr>
                                        <p:cTn id="81" dur="1000"/>
                                        <p:tgtEl>
                                          <p:spTgt spid="9"/>
                                        </p:tgtEl>
                                      </p:cBhvr>
                                    </p:animEffect>
                                    <p:anim calcmode="lin" valueType="num">
                                      <p:cBhvr>
                                        <p:cTn id="82" dur="1000" fill="hold"/>
                                        <p:tgtEl>
                                          <p:spTgt spid="9"/>
                                        </p:tgtEl>
                                        <p:attrNameLst>
                                          <p:attrName>ppt_x</p:attrName>
                                        </p:attrNameLst>
                                      </p:cBhvr>
                                      <p:tavLst>
                                        <p:tav tm="0">
                                          <p:val>
                                            <p:strVal val="#ppt_x"/>
                                          </p:val>
                                        </p:tav>
                                        <p:tav tm="100000">
                                          <p:val>
                                            <p:strVal val="#ppt_x"/>
                                          </p:val>
                                        </p:tav>
                                      </p:tavLst>
                                    </p:anim>
                                    <p:anim calcmode="lin" valueType="num">
                                      <p:cBhvr>
                                        <p:cTn id="8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5" grpId="0"/>
      <p:bldP spid="23" grpId="0" animBg="1"/>
      <p:bldP spid="54" grpId="0" animBg="1"/>
      <p:bldP spid="56" grpId="0" animBg="1"/>
      <p:bldP spid="57" grpId="0" animBg="1"/>
      <p:bldP spid="3" grpId="0"/>
      <p:bldP spid="8" grpId="0"/>
      <p:bldP spid="12"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1175">
            <a:extLst>
              <a:ext uri="{FF2B5EF4-FFF2-40B4-BE49-F238E27FC236}">
                <a16:creationId xmlns:a16="http://schemas.microsoft.com/office/drawing/2014/main" id="{51060F94-A80D-4756-9AA1-D990EE47DBF3}"/>
              </a:ext>
            </a:extLst>
          </p:cNvPr>
          <p:cNvSpPr txBox="1">
            <a:spLocks/>
          </p:cNvSpPr>
          <p:nvPr/>
        </p:nvSpPr>
        <p:spPr>
          <a:xfrm>
            <a:off x="6290956" y="1120213"/>
            <a:ext cx="3815013" cy="108157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zh-CN" altLang="en-US" sz="3200" b="1" dirty="0">
                <a:solidFill>
                  <a:schemeClr val="bg1"/>
                </a:solidFill>
                <a:latin typeface="+mn-lt"/>
                <a:ea typeface="+mn-ea"/>
                <a:cs typeface="+mn-ea"/>
                <a:sym typeface="+mn-lt"/>
              </a:rPr>
              <a:t>对策</a:t>
            </a:r>
            <a:endParaRPr lang="en-US" altLang="zh-CN" sz="3200" b="1" dirty="0">
              <a:solidFill>
                <a:schemeClr val="bg1"/>
              </a:solidFill>
              <a:latin typeface="+mn-lt"/>
              <a:ea typeface="+mn-ea"/>
              <a:cs typeface="+mn-ea"/>
              <a:sym typeface="+mn-lt"/>
            </a:endParaRPr>
          </a:p>
          <a:p>
            <a:pPr>
              <a:lnSpc>
                <a:spcPct val="100000"/>
              </a:lnSpc>
            </a:pPr>
            <a:r>
              <a:rPr lang="en-US" altLang="zh-CN" sz="3200" b="1" dirty="0">
                <a:solidFill>
                  <a:schemeClr val="bg1"/>
                </a:solidFill>
                <a:latin typeface="+mn-lt"/>
                <a:ea typeface="+mn-ea"/>
                <a:cs typeface="+mn-ea"/>
                <a:sym typeface="+mn-lt"/>
              </a:rPr>
              <a:t>Countermeasures</a:t>
            </a:r>
            <a:endParaRPr lang="zh-CN" altLang="en-US" sz="3200" b="1" dirty="0">
              <a:solidFill>
                <a:schemeClr val="bg1"/>
              </a:solidFill>
              <a:latin typeface="+mn-lt"/>
              <a:ea typeface="+mn-ea"/>
              <a:cs typeface="+mn-ea"/>
              <a:sym typeface="+mn-lt"/>
            </a:endParaRPr>
          </a:p>
        </p:txBody>
      </p:sp>
      <p:sp>
        <p:nvSpPr>
          <p:cNvPr id="13" name="Shape 1176">
            <a:extLst>
              <a:ext uri="{FF2B5EF4-FFF2-40B4-BE49-F238E27FC236}">
                <a16:creationId xmlns:a16="http://schemas.microsoft.com/office/drawing/2014/main" id="{19E8BBB8-F4C2-49F3-93E5-9E796CBBCF68}"/>
              </a:ext>
            </a:extLst>
          </p:cNvPr>
          <p:cNvSpPr txBox="1">
            <a:spLocks/>
          </p:cNvSpPr>
          <p:nvPr/>
        </p:nvSpPr>
        <p:spPr>
          <a:xfrm>
            <a:off x="6422980" y="2384752"/>
            <a:ext cx="4575256" cy="9481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20" name="椭圆 19">
            <a:extLst>
              <a:ext uri="{FF2B5EF4-FFF2-40B4-BE49-F238E27FC236}">
                <a16:creationId xmlns:a16="http://schemas.microsoft.com/office/drawing/2014/main" id="{5B0682A7-ACA6-451C-BA8D-8E28D049E598}"/>
              </a:ext>
            </a:extLst>
          </p:cNvPr>
          <p:cNvSpPr/>
          <p:nvPr/>
        </p:nvSpPr>
        <p:spPr>
          <a:xfrm>
            <a:off x="180061" y="2548328"/>
            <a:ext cx="4646490" cy="4646490"/>
          </a:xfrm>
          <a:prstGeom prst="ellipse">
            <a:avLst/>
          </a:prstGeom>
          <a:noFill/>
          <a:ln w="38100">
            <a:solidFill>
              <a:srgbClr val="18E6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5" name="图片占位符 4">
            <a:extLst>
              <a:ext uri="{FF2B5EF4-FFF2-40B4-BE49-F238E27FC236}">
                <a16:creationId xmlns:a16="http://schemas.microsoft.com/office/drawing/2014/main" id="{352029EF-E48A-4CA3-A018-286AC2A9594D}"/>
              </a:ext>
            </a:extLst>
          </p:cNvPr>
          <p:cNvPicPr>
            <a:picLocks noGrp="1" noChangeAspect="1"/>
          </p:cNvPicPr>
          <p:nvPr>
            <p:ph type="pic" sz="quarter" idx="10"/>
          </p:nvPr>
        </p:nvPicPr>
        <p:blipFill>
          <a:blip r:embed="rId3">
            <a:extLst>
              <a:ext uri="{BEBA8EAE-BF5A-486C-A8C5-ECC9F3942E4B}">
                <a14:imgProps xmlns:a14="http://schemas.microsoft.com/office/drawing/2010/main">
                  <a14:imgLayer r:embed="rId4">
                    <a14:imgEffect>
                      <a14:backgroundRemoval t="16565" b="84650" l="9271" r="89970">
                        <a14:foregroundMark x1="68541" y1="24012" x2="77508" y2="32827"/>
                        <a14:foregroundMark x1="77508" y1="32827" x2="84347" y2="54407"/>
                        <a14:foregroundMark x1="84347" y1="54407" x2="83587" y2="61702"/>
                        <a14:foregroundMark x1="83587" y1="61702" x2="75532" y2="75684"/>
                        <a14:foregroundMark x1="75532" y1="75684" x2="70973" y2="79635"/>
                        <a14:foregroundMark x1="34347" y1="24012" x2="44225" y2="20517"/>
                        <a14:foregroundMark x1="44225" y1="20517" x2="52888" y2="20213"/>
                        <a14:foregroundMark x1="52888" y1="20213" x2="61094" y2="21125"/>
                        <a14:foregroundMark x1="61094" y1="21125" x2="68845" y2="25684"/>
                        <a14:foregroundMark x1="68845" y1="25684" x2="74468" y2="33435"/>
                        <a14:foregroundMark x1="74468" y1="33435" x2="74468" y2="33435"/>
                        <a14:foregroundMark x1="25228" y1="21884" x2="17992" y2="31449"/>
                        <a14:foregroundMark x1="17959" y1="31434" x2="18693" y2="29939"/>
                        <a14:foregroundMark x1="18693" y1="29939" x2="23708" y2="25076"/>
                        <a14:foregroundMark x1="23708" y1="25076" x2="31307" y2="21125"/>
                        <a14:foregroundMark x1="31307" y1="21125" x2="38298" y2="20061"/>
                        <a14:foregroundMark x1="29635" y1="23100" x2="35258" y2="18997"/>
                        <a14:foregroundMark x1="35258" y1="18997" x2="42857" y2="17021"/>
                        <a14:foregroundMark x1="42857" y1="17021" x2="53343" y2="17781"/>
                        <a14:foregroundMark x1="53343" y1="17781" x2="56231" y2="19149"/>
                        <a14:foregroundMark x1="57751" y1="18997" x2="67629" y2="21884"/>
                        <a14:foregroundMark x1="67629" y1="21884" x2="74620" y2="26444"/>
                        <a14:foregroundMark x1="74965" y1="26872" x2="79027" y2="31915"/>
                        <a14:foregroundMark x1="73252" y1="26900" x2="73898" y2="26061"/>
                        <a14:foregroundMark x1="79635" y1="35714" x2="81003" y2="43313"/>
                        <a14:foregroundMark x1="81003" y1="43313" x2="86474" y2="44985"/>
                        <a14:foregroundMark x1="72796" y1="25532" x2="73042" y2="25310"/>
                        <a14:foregroundMark x1="27052" y1="73556" x2="36322" y2="79635"/>
                        <a14:foregroundMark x1="27052" y1="72036" x2="33283" y2="78419"/>
                        <a14:foregroundMark x1="33283" y1="78419" x2="41489" y2="82979"/>
                        <a14:foregroundMark x1="41489" y1="82979" x2="41489" y2="82979"/>
                        <a14:foregroundMark x1="26748" y1="73860" x2="32979" y2="78116"/>
                        <a14:foregroundMark x1="32979" y1="78116" x2="37842" y2="79939"/>
                        <a14:backgroundMark x1="82827" y1="17021" x2="72948" y2="25228"/>
                        <a14:backgroundMark x1="87082" y1="15805" x2="83587" y2="18389"/>
                        <a14:backgroundMark x1="17325" y1="31155" x2="13678" y2="38906"/>
                        <a14:backgroundMark x1="13678" y1="38906" x2="12462" y2="56687"/>
                        <a14:backgroundMark x1="12462" y1="56687" x2="19757" y2="73252"/>
                        <a14:backgroundMark x1="31239" y1="80001" x2="39666" y2="84954"/>
                        <a14:backgroundMark x1="19757" y1="73252" x2="31236" y2="79999"/>
                        <a14:backgroundMark x1="10334" y1="44681" x2="10334" y2="65653"/>
                        <a14:backgroundMark x1="10334" y1="65653" x2="14894" y2="74468"/>
                        <a14:backgroundMark x1="14894" y1="74468" x2="28723" y2="85106"/>
                        <a14:backgroundMark x1="28723" y1="85106" x2="32979" y2="86778"/>
                        <a14:backgroundMark x1="11854" y1="72948" x2="29179" y2="89818"/>
                        <a14:backgroundMark x1="29179" y1="89818" x2="31155" y2="90729"/>
                        <a14:backgroundMark x1="16717" y1="37082" x2="10638" y2="38906"/>
                      </a14:backgroundRemoval>
                    </a14:imgEffect>
                  </a14:imgLayer>
                </a14:imgProps>
              </a:ext>
              <a:ext uri="{28A0092B-C50C-407E-A947-70E740481C1C}">
                <a14:useLocalDpi xmlns:a14="http://schemas.microsoft.com/office/drawing/2010/main" val="0"/>
              </a:ext>
            </a:extLst>
          </a:blip>
          <a:srcRect t="17505" b="17505"/>
          <a:stretch>
            <a:fillRect/>
          </a:stretch>
        </p:blipFill>
        <p:spPr>
          <a:xfrm>
            <a:off x="-877365" y="2783833"/>
            <a:ext cx="6288073" cy="4086562"/>
          </a:xfrm>
        </p:spPr>
      </p:pic>
      <p:grpSp>
        <p:nvGrpSpPr>
          <p:cNvPr id="27" name="组合 26">
            <a:extLst>
              <a:ext uri="{FF2B5EF4-FFF2-40B4-BE49-F238E27FC236}">
                <a16:creationId xmlns:a16="http://schemas.microsoft.com/office/drawing/2014/main" id="{7FBE3382-0F34-42F9-A9CF-EA9611C19D26}"/>
              </a:ext>
            </a:extLst>
          </p:cNvPr>
          <p:cNvGrpSpPr/>
          <p:nvPr/>
        </p:nvGrpSpPr>
        <p:grpSpPr>
          <a:xfrm>
            <a:off x="3608109" y="2586824"/>
            <a:ext cx="2344653" cy="746075"/>
            <a:chOff x="3608109" y="2586824"/>
            <a:chExt cx="2344653" cy="746075"/>
          </a:xfrm>
        </p:grpSpPr>
        <p:cxnSp>
          <p:nvCxnSpPr>
            <p:cNvPr id="22" name="直接连接符 21">
              <a:extLst>
                <a:ext uri="{FF2B5EF4-FFF2-40B4-BE49-F238E27FC236}">
                  <a16:creationId xmlns:a16="http://schemas.microsoft.com/office/drawing/2014/main" id="{CCE430EA-4096-481F-8E34-150B30AAAEE1}"/>
                </a:ext>
              </a:extLst>
            </p:cNvPr>
            <p:cNvCxnSpPr/>
            <p:nvPr/>
          </p:nvCxnSpPr>
          <p:spPr>
            <a:xfrm flipV="1">
              <a:off x="3608109" y="2745574"/>
              <a:ext cx="622183" cy="587325"/>
            </a:xfrm>
            <a:prstGeom prst="line">
              <a:avLst/>
            </a:prstGeom>
            <a:ln w="381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405FC68B-57B7-4EBB-A652-A319CF89A54E}"/>
                </a:ext>
              </a:extLst>
            </p:cNvPr>
            <p:cNvCxnSpPr/>
            <p:nvPr/>
          </p:nvCxnSpPr>
          <p:spPr>
            <a:xfrm>
              <a:off x="4217591" y="2748749"/>
              <a:ext cx="1356519" cy="0"/>
            </a:xfrm>
            <a:prstGeom prst="line">
              <a:avLst/>
            </a:prstGeom>
            <a:ln w="38100">
              <a:solidFill>
                <a:srgbClr val="18E6D7"/>
              </a:solidFill>
              <a:tailEnd type="none" w="lg" len="lg"/>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1B2CE364-8F23-4558-A068-93884D6AE584}"/>
                </a:ext>
              </a:extLst>
            </p:cNvPr>
            <p:cNvSpPr/>
            <p:nvPr/>
          </p:nvSpPr>
          <p:spPr>
            <a:xfrm>
              <a:off x="5635262" y="2586824"/>
              <a:ext cx="317500" cy="317500"/>
            </a:xfrm>
            <a:prstGeom prst="ellipse">
              <a:avLst/>
            </a:prstGeom>
            <a:solidFill>
              <a:srgbClr val="0F8F86"/>
            </a:solidFill>
            <a:ln w="136525">
              <a:solidFill>
                <a:srgbClr val="18E6D7">
                  <a:alpha val="7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28" name="组合 27">
            <a:extLst>
              <a:ext uri="{FF2B5EF4-FFF2-40B4-BE49-F238E27FC236}">
                <a16:creationId xmlns:a16="http://schemas.microsoft.com/office/drawing/2014/main" id="{1448706C-AB64-4BED-AE55-E4BCD66EA695}"/>
              </a:ext>
            </a:extLst>
          </p:cNvPr>
          <p:cNvGrpSpPr/>
          <p:nvPr/>
        </p:nvGrpSpPr>
        <p:grpSpPr>
          <a:xfrm>
            <a:off x="3375660" y="4125498"/>
            <a:ext cx="2915296" cy="548267"/>
            <a:chOff x="3037466" y="2586824"/>
            <a:chExt cx="2915296" cy="548267"/>
          </a:xfrm>
        </p:grpSpPr>
        <p:cxnSp>
          <p:nvCxnSpPr>
            <p:cNvPr id="29" name="直接连接符 28">
              <a:extLst>
                <a:ext uri="{FF2B5EF4-FFF2-40B4-BE49-F238E27FC236}">
                  <a16:creationId xmlns:a16="http://schemas.microsoft.com/office/drawing/2014/main" id="{644A1B23-D074-4A4A-97F3-982C0BC69954}"/>
                </a:ext>
              </a:extLst>
            </p:cNvPr>
            <p:cNvCxnSpPr>
              <a:cxnSpLocks/>
            </p:cNvCxnSpPr>
            <p:nvPr/>
          </p:nvCxnSpPr>
          <p:spPr>
            <a:xfrm flipV="1">
              <a:off x="3037466" y="2745575"/>
              <a:ext cx="1192826" cy="389516"/>
            </a:xfrm>
            <a:prstGeom prst="line">
              <a:avLst/>
            </a:prstGeom>
            <a:ln w="381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22923720-7DA6-4117-84F4-DBE45ED61838}"/>
                </a:ext>
              </a:extLst>
            </p:cNvPr>
            <p:cNvCxnSpPr/>
            <p:nvPr/>
          </p:nvCxnSpPr>
          <p:spPr>
            <a:xfrm>
              <a:off x="4217591" y="2748749"/>
              <a:ext cx="1356519" cy="0"/>
            </a:xfrm>
            <a:prstGeom prst="line">
              <a:avLst/>
            </a:prstGeom>
            <a:ln w="38100">
              <a:solidFill>
                <a:srgbClr val="18E6D7"/>
              </a:solidFill>
              <a:tailEnd type="none" w="lg" len="lg"/>
            </a:ln>
          </p:spPr>
          <p:style>
            <a:lnRef idx="1">
              <a:schemeClr val="accent1"/>
            </a:lnRef>
            <a:fillRef idx="0">
              <a:schemeClr val="accent1"/>
            </a:fillRef>
            <a:effectRef idx="0">
              <a:schemeClr val="accent1"/>
            </a:effectRef>
            <a:fontRef idx="minor">
              <a:schemeClr val="tx1"/>
            </a:fontRef>
          </p:style>
        </p:cxnSp>
        <p:sp>
          <p:nvSpPr>
            <p:cNvPr id="31" name="椭圆 30">
              <a:extLst>
                <a:ext uri="{FF2B5EF4-FFF2-40B4-BE49-F238E27FC236}">
                  <a16:creationId xmlns:a16="http://schemas.microsoft.com/office/drawing/2014/main" id="{3B1C2492-EE77-4F54-9896-73EC644EA25E}"/>
                </a:ext>
              </a:extLst>
            </p:cNvPr>
            <p:cNvSpPr/>
            <p:nvPr/>
          </p:nvSpPr>
          <p:spPr>
            <a:xfrm>
              <a:off x="5635262" y="2586824"/>
              <a:ext cx="317500" cy="317500"/>
            </a:xfrm>
            <a:prstGeom prst="ellipse">
              <a:avLst/>
            </a:prstGeom>
            <a:solidFill>
              <a:srgbClr val="0F8F86"/>
            </a:solidFill>
            <a:ln w="136525">
              <a:solidFill>
                <a:srgbClr val="18E6D7">
                  <a:alpha val="7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33" name="Shape 1176">
            <a:extLst>
              <a:ext uri="{FF2B5EF4-FFF2-40B4-BE49-F238E27FC236}">
                <a16:creationId xmlns:a16="http://schemas.microsoft.com/office/drawing/2014/main" id="{88428D3C-AD0F-4D56-A118-CC0966C83638}"/>
              </a:ext>
            </a:extLst>
          </p:cNvPr>
          <p:cNvSpPr txBox="1">
            <a:spLocks/>
          </p:cNvSpPr>
          <p:nvPr/>
        </p:nvSpPr>
        <p:spPr>
          <a:xfrm>
            <a:off x="6422980" y="4125498"/>
            <a:ext cx="4575256" cy="9481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grpSp>
        <p:nvGrpSpPr>
          <p:cNvPr id="34" name="组合 33">
            <a:extLst>
              <a:ext uri="{FF2B5EF4-FFF2-40B4-BE49-F238E27FC236}">
                <a16:creationId xmlns:a16="http://schemas.microsoft.com/office/drawing/2014/main" id="{17568312-5E61-4238-B263-25C7A73D42B2}"/>
              </a:ext>
            </a:extLst>
          </p:cNvPr>
          <p:cNvGrpSpPr/>
          <p:nvPr/>
        </p:nvGrpSpPr>
        <p:grpSpPr>
          <a:xfrm>
            <a:off x="3252537" y="5707537"/>
            <a:ext cx="2915296" cy="548267"/>
            <a:chOff x="3037466" y="2586824"/>
            <a:chExt cx="2915296" cy="548267"/>
          </a:xfrm>
        </p:grpSpPr>
        <p:cxnSp>
          <p:nvCxnSpPr>
            <p:cNvPr id="35" name="直接连接符 34">
              <a:extLst>
                <a:ext uri="{FF2B5EF4-FFF2-40B4-BE49-F238E27FC236}">
                  <a16:creationId xmlns:a16="http://schemas.microsoft.com/office/drawing/2014/main" id="{DA80F9C0-BBAB-4C57-8F57-0789307A6113}"/>
                </a:ext>
              </a:extLst>
            </p:cNvPr>
            <p:cNvCxnSpPr>
              <a:cxnSpLocks/>
            </p:cNvCxnSpPr>
            <p:nvPr/>
          </p:nvCxnSpPr>
          <p:spPr>
            <a:xfrm flipV="1">
              <a:off x="3037466" y="2745575"/>
              <a:ext cx="1192826" cy="389516"/>
            </a:xfrm>
            <a:prstGeom prst="line">
              <a:avLst/>
            </a:prstGeom>
            <a:ln w="381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EFA002AA-79D8-4E76-95FE-25072A5C006E}"/>
                </a:ext>
              </a:extLst>
            </p:cNvPr>
            <p:cNvCxnSpPr/>
            <p:nvPr/>
          </p:nvCxnSpPr>
          <p:spPr>
            <a:xfrm>
              <a:off x="4217591" y="2748749"/>
              <a:ext cx="1356519" cy="0"/>
            </a:xfrm>
            <a:prstGeom prst="line">
              <a:avLst/>
            </a:prstGeom>
            <a:ln w="38100">
              <a:solidFill>
                <a:srgbClr val="18E6D7"/>
              </a:solidFill>
              <a:tailEnd type="none" w="lg" len="lg"/>
            </a:ln>
          </p:spPr>
          <p:style>
            <a:lnRef idx="1">
              <a:schemeClr val="accent1"/>
            </a:lnRef>
            <a:fillRef idx="0">
              <a:schemeClr val="accent1"/>
            </a:fillRef>
            <a:effectRef idx="0">
              <a:schemeClr val="accent1"/>
            </a:effectRef>
            <a:fontRef idx="minor">
              <a:schemeClr val="tx1"/>
            </a:fontRef>
          </p:style>
        </p:cxnSp>
        <p:sp>
          <p:nvSpPr>
            <p:cNvPr id="37" name="椭圆 36">
              <a:extLst>
                <a:ext uri="{FF2B5EF4-FFF2-40B4-BE49-F238E27FC236}">
                  <a16:creationId xmlns:a16="http://schemas.microsoft.com/office/drawing/2014/main" id="{CFDCD851-07BE-4303-88CD-7DA1C2471A2A}"/>
                </a:ext>
              </a:extLst>
            </p:cNvPr>
            <p:cNvSpPr/>
            <p:nvPr/>
          </p:nvSpPr>
          <p:spPr>
            <a:xfrm>
              <a:off x="5635262" y="2586824"/>
              <a:ext cx="317500" cy="317500"/>
            </a:xfrm>
            <a:prstGeom prst="ellipse">
              <a:avLst/>
            </a:prstGeom>
            <a:solidFill>
              <a:srgbClr val="0F8F86"/>
            </a:solidFill>
            <a:ln w="136525">
              <a:solidFill>
                <a:srgbClr val="18E6D7">
                  <a:alpha val="73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38" name="Shape 1176">
            <a:extLst>
              <a:ext uri="{FF2B5EF4-FFF2-40B4-BE49-F238E27FC236}">
                <a16:creationId xmlns:a16="http://schemas.microsoft.com/office/drawing/2014/main" id="{4B9ADF96-76F0-420C-B057-0ED7DF9E7BFD}"/>
              </a:ext>
            </a:extLst>
          </p:cNvPr>
          <p:cNvSpPr txBox="1">
            <a:spLocks/>
          </p:cNvSpPr>
          <p:nvPr/>
        </p:nvSpPr>
        <p:spPr>
          <a:xfrm>
            <a:off x="6422980" y="5586972"/>
            <a:ext cx="4575256" cy="9481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200" dirty="0">
                <a:solidFill>
                  <a:schemeClr val="bg1"/>
                </a:solidFill>
                <a:cs typeface="+mn-ea"/>
                <a:sym typeface="+mn-lt"/>
              </a:rPr>
              <a:t>点击在此输入内容点击在此输入内容点击在此输入内容点击在此输入内容点击在此输入内容</a:t>
            </a:r>
            <a:endParaRPr lang="en-US" altLang="zh-CN" sz="1200" dirty="0">
              <a:solidFill>
                <a:schemeClr val="bg1"/>
              </a:solidFill>
              <a:cs typeface="+mn-ea"/>
              <a:sym typeface="+mn-lt"/>
            </a:endParaRPr>
          </a:p>
        </p:txBody>
      </p:sp>
      <p:grpSp>
        <p:nvGrpSpPr>
          <p:cNvPr id="23" name="组合 22">
            <a:extLst>
              <a:ext uri="{FF2B5EF4-FFF2-40B4-BE49-F238E27FC236}">
                <a16:creationId xmlns:a16="http://schemas.microsoft.com/office/drawing/2014/main" id="{E7E3288F-54D0-4BAD-95ED-208A22B95678}"/>
              </a:ext>
            </a:extLst>
          </p:cNvPr>
          <p:cNvGrpSpPr/>
          <p:nvPr/>
        </p:nvGrpSpPr>
        <p:grpSpPr>
          <a:xfrm>
            <a:off x="0" y="142709"/>
            <a:ext cx="2266672" cy="716109"/>
            <a:chOff x="0" y="142709"/>
            <a:chExt cx="2266672" cy="716109"/>
          </a:xfrm>
        </p:grpSpPr>
        <p:sp>
          <p:nvSpPr>
            <p:cNvPr id="25" name="Shape 1178">
              <a:extLst>
                <a:ext uri="{FF2B5EF4-FFF2-40B4-BE49-F238E27FC236}">
                  <a16:creationId xmlns:a16="http://schemas.microsoft.com/office/drawing/2014/main" id="{48B3DD4E-144A-4917-AEB0-745B156730C3}"/>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2400" dirty="0">
                  <a:solidFill>
                    <a:schemeClr val="bg1"/>
                  </a:solidFill>
                  <a:latin typeface="+mn-lt"/>
                  <a:ea typeface="+mn-ea"/>
                  <a:cs typeface="+mn-ea"/>
                  <a:sym typeface="+mn-lt"/>
                </a:rPr>
                <a:t>风险及对策</a:t>
              </a:r>
            </a:p>
          </p:txBody>
        </p:sp>
        <p:sp>
          <p:nvSpPr>
            <p:cNvPr id="32" name="等腰三角形 31">
              <a:extLst>
                <a:ext uri="{FF2B5EF4-FFF2-40B4-BE49-F238E27FC236}">
                  <a16:creationId xmlns:a16="http://schemas.microsoft.com/office/drawing/2014/main" id="{8119ED81-FDDB-42FD-A77B-9F1A534C2C99}"/>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Tree>
    <p:extLst>
      <p:ext uri="{BB962C8B-B14F-4D97-AF65-F5344CB8AC3E}">
        <p14:creationId xmlns:p14="http://schemas.microsoft.com/office/powerpoint/2010/main" val="2279610428"/>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wipe(left)">
                                      <p:cBhvr>
                                        <p:cTn id="19" dur="500"/>
                                        <p:tgtEl>
                                          <p:spTgt spid="2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500"/>
                                        <p:tgtEl>
                                          <p:spTgt spid="33"/>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left)">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0" grpId="0" animBg="1"/>
      <p:bldP spid="33" grpId="0"/>
      <p:bldP spid="3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占位符 27">
            <a:extLst>
              <a:ext uri="{FF2B5EF4-FFF2-40B4-BE49-F238E27FC236}">
                <a16:creationId xmlns:a16="http://schemas.microsoft.com/office/drawing/2014/main" id="{C96C6D67-7F43-4459-A58E-85A2A1B2AD4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29" name="矩形: 圆角 28">
            <a:extLst>
              <a:ext uri="{FF2B5EF4-FFF2-40B4-BE49-F238E27FC236}">
                <a16:creationId xmlns:a16="http://schemas.microsoft.com/office/drawing/2014/main" id="{8206903D-1FF9-4CAF-9EF7-031B3F3FA032}"/>
              </a:ext>
            </a:extLst>
          </p:cNvPr>
          <p:cNvSpPr/>
          <p:nvPr/>
        </p:nvSpPr>
        <p:spPr>
          <a:xfrm>
            <a:off x="4136572" y="145143"/>
            <a:ext cx="3918857" cy="449943"/>
          </a:xfrm>
          <a:prstGeom prst="roundRect">
            <a:avLst>
              <a:gd name="adj" fmla="val 45699"/>
            </a:avLst>
          </a:prstGeom>
          <a:solidFill>
            <a:srgbClr val="14BB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7" name="组合 16">
            <a:extLst>
              <a:ext uri="{FF2B5EF4-FFF2-40B4-BE49-F238E27FC236}">
                <a16:creationId xmlns:a16="http://schemas.microsoft.com/office/drawing/2014/main" id="{D87FFF77-955E-4EF0-B059-74407C5EFF37}"/>
              </a:ext>
            </a:extLst>
          </p:cNvPr>
          <p:cNvGrpSpPr/>
          <p:nvPr/>
        </p:nvGrpSpPr>
        <p:grpSpPr>
          <a:xfrm>
            <a:off x="4306163" y="3991083"/>
            <a:ext cx="3579675" cy="883192"/>
            <a:chOff x="4554992" y="4180114"/>
            <a:chExt cx="2789237" cy="883192"/>
          </a:xfrm>
        </p:grpSpPr>
        <p:sp>
          <p:nvSpPr>
            <p:cNvPr id="15" name="文本框 14">
              <a:extLst>
                <a:ext uri="{FF2B5EF4-FFF2-40B4-BE49-F238E27FC236}">
                  <a16:creationId xmlns:a16="http://schemas.microsoft.com/office/drawing/2014/main" id="{AC57C813-F20B-4893-8782-C9A5CCFE6B94}"/>
                </a:ext>
              </a:extLst>
            </p:cNvPr>
            <p:cNvSpPr txBox="1"/>
            <p:nvPr/>
          </p:nvSpPr>
          <p:spPr>
            <a:xfrm>
              <a:off x="4572000" y="4180114"/>
              <a:ext cx="2772229" cy="400110"/>
            </a:xfrm>
            <a:prstGeom prst="rect">
              <a:avLst/>
            </a:prstGeom>
            <a:noFill/>
          </p:spPr>
          <p:txBody>
            <a:bodyPr wrap="square" rtlCol="0">
              <a:spAutoFit/>
            </a:bodyPr>
            <a:lstStyle/>
            <a:p>
              <a:pPr algn="ctr"/>
              <a:r>
                <a:rPr lang="zh-CN" altLang="en-US" sz="2000" dirty="0">
                  <a:solidFill>
                    <a:schemeClr val="bg1"/>
                  </a:solidFill>
                  <a:cs typeface="+mn-ea"/>
                  <a:sym typeface="+mn-lt"/>
                </a:rPr>
                <a:t>汇报人：千图网</a:t>
              </a:r>
            </a:p>
          </p:txBody>
        </p:sp>
        <p:sp>
          <p:nvSpPr>
            <p:cNvPr id="16" name="文本框 15">
              <a:extLst>
                <a:ext uri="{FF2B5EF4-FFF2-40B4-BE49-F238E27FC236}">
                  <a16:creationId xmlns:a16="http://schemas.microsoft.com/office/drawing/2014/main" id="{16E6F2B0-7E10-4CE6-94B4-D47A13DAA2B6}"/>
                </a:ext>
              </a:extLst>
            </p:cNvPr>
            <p:cNvSpPr txBox="1"/>
            <p:nvPr/>
          </p:nvSpPr>
          <p:spPr>
            <a:xfrm>
              <a:off x="4554992" y="4663196"/>
              <a:ext cx="2772229" cy="400110"/>
            </a:xfrm>
            <a:prstGeom prst="rect">
              <a:avLst/>
            </a:prstGeom>
            <a:noFill/>
          </p:spPr>
          <p:txBody>
            <a:bodyPr wrap="square" rtlCol="0">
              <a:spAutoFit/>
            </a:bodyPr>
            <a:lstStyle/>
            <a:p>
              <a:pPr algn="ctr"/>
              <a:r>
                <a:rPr lang="zh-CN" altLang="en-US" sz="2000" dirty="0">
                  <a:solidFill>
                    <a:schemeClr val="bg1"/>
                  </a:solidFill>
                  <a:cs typeface="+mn-ea"/>
                  <a:sym typeface="+mn-lt"/>
                </a:rPr>
                <a:t>时间：</a:t>
              </a:r>
              <a:r>
                <a:rPr lang="en-US" altLang="zh-CN" sz="2000" dirty="0">
                  <a:solidFill>
                    <a:schemeClr val="bg1"/>
                  </a:solidFill>
                  <a:cs typeface="+mn-ea"/>
                  <a:sym typeface="+mn-lt"/>
                </a:rPr>
                <a:t>2019</a:t>
              </a:r>
              <a:r>
                <a:rPr lang="zh-CN" altLang="en-US" sz="2000" dirty="0">
                  <a:solidFill>
                    <a:schemeClr val="bg1"/>
                  </a:solidFill>
                  <a:cs typeface="+mn-ea"/>
                  <a:sym typeface="+mn-lt"/>
                </a:rPr>
                <a:t>年</a:t>
              </a:r>
              <a:r>
                <a:rPr lang="en-US" altLang="zh-CN" sz="2000" dirty="0">
                  <a:solidFill>
                    <a:schemeClr val="bg1"/>
                  </a:solidFill>
                  <a:cs typeface="+mn-ea"/>
                  <a:sym typeface="+mn-lt"/>
                </a:rPr>
                <a:t>X</a:t>
              </a:r>
              <a:r>
                <a:rPr lang="zh-CN" altLang="en-US" sz="2000" dirty="0">
                  <a:solidFill>
                    <a:schemeClr val="bg1"/>
                  </a:solidFill>
                  <a:cs typeface="+mn-ea"/>
                  <a:sym typeface="+mn-lt"/>
                </a:rPr>
                <a:t>月</a:t>
              </a:r>
              <a:r>
                <a:rPr lang="en-US" altLang="zh-CN" sz="2000" dirty="0">
                  <a:solidFill>
                    <a:schemeClr val="bg1"/>
                  </a:solidFill>
                  <a:cs typeface="+mn-ea"/>
                  <a:sym typeface="+mn-lt"/>
                </a:rPr>
                <a:t>X</a:t>
              </a:r>
              <a:r>
                <a:rPr lang="zh-CN" altLang="en-US" sz="2000" dirty="0">
                  <a:solidFill>
                    <a:schemeClr val="bg1"/>
                  </a:solidFill>
                  <a:cs typeface="+mn-ea"/>
                  <a:sym typeface="+mn-lt"/>
                </a:rPr>
                <a:t>日</a:t>
              </a:r>
            </a:p>
          </p:txBody>
        </p:sp>
      </p:grpSp>
      <p:sp>
        <p:nvSpPr>
          <p:cNvPr id="18" name="文本框 17">
            <a:extLst>
              <a:ext uri="{FF2B5EF4-FFF2-40B4-BE49-F238E27FC236}">
                <a16:creationId xmlns:a16="http://schemas.microsoft.com/office/drawing/2014/main" id="{563F5352-0445-4B81-B59E-4C53BEA9408E}"/>
              </a:ext>
            </a:extLst>
          </p:cNvPr>
          <p:cNvSpPr txBox="1"/>
          <p:nvPr/>
        </p:nvSpPr>
        <p:spPr>
          <a:xfrm rot="16200000">
            <a:off x="5880557" y="-836325"/>
            <a:ext cx="430887" cy="2412878"/>
          </a:xfrm>
          <a:prstGeom prst="rect">
            <a:avLst/>
          </a:prstGeom>
          <a:noFill/>
        </p:spPr>
        <p:txBody>
          <a:bodyPr vert="eaVert" wrap="square" rtlCol="0">
            <a:spAutoFit/>
          </a:bodyPr>
          <a:lstStyle/>
          <a:p>
            <a:pPr algn="ctr"/>
            <a:r>
              <a:rPr lang="en-US" altLang="zh-CN" sz="1600" dirty="0">
                <a:solidFill>
                  <a:schemeClr val="bg1"/>
                </a:solidFill>
                <a:cs typeface="+mn-ea"/>
                <a:sym typeface="+mn-lt"/>
              </a:rPr>
              <a:t>http://www.58pic.com/</a:t>
            </a:r>
            <a:endParaRPr lang="zh-CN" altLang="en-US" sz="1600" dirty="0">
              <a:solidFill>
                <a:schemeClr val="bg1"/>
              </a:solidFill>
              <a:cs typeface="+mn-ea"/>
              <a:sym typeface="+mn-lt"/>
            </a:endParaRPr>
          </a:p>
        </p:txBody>
      </p:sp>
      <p:cxnSp>
        <p:nvCxnSpPr>
          <p:cNvPr id="31" name="直接连接符 30">
            <a:extLst>
              <a:ext uri="{FF2B5EF4-FFF2-40B4-BE49-F238E27FC236}">
                <a16:creationId xmlns:a16="http://schemas.microsoft.com/office/drawing/2014/main" id="{E90A8EF2-B8BB-4320-B8FE-64D11C41CCE7}"/>
              </a:ext>
            </a:extLst>
          </p:cNvPr>
          <p:cNvCxnSpPr/>
          <p:nvPr/>
        </p:nvCxnSpPr>
        <p:spPr>
          <a:xfrm>
            <a:off x="8055429" y="366486"/>
            <a:ext cx="3657600" cy="7256"/>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ABB9A23-1939-4D29-BD21-134E9975DCEB}"/>
              </a:ext>
            </a:extLst>
          </p:cNvPr>
          <p:cNvCxnSpPr/>
          <p:nvPr/>
        </p:nvCxnSpPr>
        <p:spPr>
          <a:xfrm>
            <a:off x="478972" y="366486"/>
            <a:ext cx="3657600" cy="7256"/>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6F01167A-2B25-4DF2-B629-B544E1A56954}"/>
              </a:ext>
            </a:extLst>
          </p:cNvPr>
          <p:cNvCxnSpPr/>
          <p:nvPr/>
        </p:nvCxnSpPr>
        <p:spPr>
          <a:xfrm>
            <a:off x="11713029" y="366486"/>
            <a:ext cx="0" cy="5932714"/>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3A265070-ADE7-45F4-82E7-F0E270E5A3CF}"/>
              </a:ext>
            </a:extLst>
          </p:cNvPr>
          <p:cNvCxnSpPr/>
          <p:nvPr/>
        </p:nvCxnSpPr>
        <p:spPr>
          <a:xfrm>
            <a:off x="478972" y="366486"/>
            <a:ext cx="0" cy="5932714"/>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7797E064-767D-4EEE-B755-0B30B9DFD2A2}"/>
              </a:ext>
            </a:extLst>
          </p:cNvPr>
          <p:cNvCxnSpPr>
            <a:cxnSpLocks/>
          </p:cNvCxnSpPr>
          <p:nvPr/>
        </p:nvCxnSpPr>
        <p:spPr>
          <a:xfrm>
            <a:off x="478972" y="6291944"/>
            <a:ext cx="11251066"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C1C270BB-A8F3-4C40-92D5-58969EF191A0}"/>
              </a:ext>
            </a:extLst>
          </p:cNvPr>
          <p:cNvSpPr txBox="1"/>
          <p:nvPr/>
        </p:nvSpPr>
        <p:spPr>
          <a:xfrm>
            <a:off x="2501705" y="2336555"/>
            <a:ext cx="7188591" cy="1569660"/>
          </a:xfrm>
          <a:prstGeom prst="rect">
            <a:avLst/>
          </a:prstGeom>
          <a:noFill/>
        </p:spPr>
        <p:txBody>
          <a:bodyPr wrap="square" rtlCol="0">
            <a:spAutoFit/>
          </a:bodyPr>
          <a:lstStyle/>
          <a:p>
            <a:pPr algn="ctr"/>
            <a:r>
              <a:rPr lang="en-US" altLang="zh-CN" sz="9600" b="1" dirty="0">
                <a:solidFill>
                  <a:schemeClr val="bg1"/>
                </a:solidFill>
                <a:cs typeface="+mn-ea"/>
                <a:sym typeface="+mn-lt"/>
              </a:rPr>
              <a:t>THANK</a:t>
            </a:r>
            <a:endParaRPr lang="zh-CN" altLang="en-US" sz="9600" b="1" dirty="0">
              <a:solidFill>
                <a:schemeClr val="bg1"/>
              </a:solidFill>
              <a:cs typeface="+mn-ea"/>
              <a:sym typeface="+mn-lt"/>
            </a:endParaRPr>
          </a:p>
        </p:txBody>
      </p:sp>
    </p:spTree>
    <p:extLst>
      <p:ext uri="{BB962C8B-B14F-4D97-AF65-F5344CB8AC3E}">
        <p14:creationId xmlns:p14="http://schemas.microsoft.com/office/powerpoint/2010/main" val="315271082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000"/>
                                        <p:tgtEl>
                                          <p:spTgt spid="18"/>
                                        </p:tgtEl>
                                      </p:cBhvr>
                                    </p:animEffect>
                                    <p:anim calcmode="lin" valueType="num">
                                      <p:cBhvr>
                                        <p:cTn id="14" dur="1000" fill="hold"/>
                                        <p:tgtEl>
                                          <p:spTgt spid="18"/>
                                        </p:tgtEl>
                                        <p:attrNameLst>
                                          <p:attrName>ppt_x</p:attrName>
                                        </p:attrNameLst>
                                      </p:cBhvr>
                                      <p:tavLst>
                                        <p:tav tm="0">
                                          <p:val>
                                            <p:strVal val="#ppt_x"/>
                                          </p:val>
                                        </p:tav>
                                        <p:tav tm="100000">
                                          <p:val>
                                            <p:strVal val="#ppt_x"/>
                                          </p:val>
                                        </p:tav>
                                      </p:tavLst>
                                    </p:anim>
                                    <p:anim calcmode="lin" valueType="num">
                                      <p:cBhvr>
                                        <p:cTn id="15" dur="1000" fill="hold"/>
                                        <p:tgtEl>
                                          <p:spTgt spid="18"/>
                                        </p:tgtEl>
                                        <p:attrNameLst>
                                          <p:attrName>ppt_y</p:attrName>
                                        </p:attrNameLst>
                                      </p:cBhvr>
                                      <p:tavLst>
                                        <p:tav tm="0">
                                          <p:val>
                                            <p:strVal val="#ppt_y-.1"/>
                                          </p:val>
                                        </p:tav>
                                        <p:tav tm="100000">
                                          <p:val>
                                            <p:strVal val="#ppt_y"/>
                                          </p:val>
                                        </p:tav>
                                      </p:tavLst>
                                    </p:anim>
                                  </p:childTnLst>
                                </p:cTn>
                              </p:par>
                              <p:par>
                                <p:cTn id="16" presetID="22" presetClass="entr" presetSubtype="2" fill="hold"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right)">
                                      <p:cBhvr>
                                        <p:cTn id="18" dur="1000"/>
                                        <p:tgtEl>
                                          <p:spTgt spid="32"/>
                                        </p:tgtEl>
                                      </p:cBhvr>
                                    </p:animEffect>
                                  </p:childTnLst>
                                </p:cTn>
                              </p:par>
                              <p:par>
                                <p:cTn id="19" presetID="22" presetClass="entr" presetSubtype="8"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left)">
                                      <p:cBhvr>
                                        <p:cTn id="21" dur="1000"/>
                                        <p:tgtEl>
                                          <p:spTgt spid="31"/>
                                        </p:tgtEl>
                                      </p:cBhvr>
                                    </p:animEffect>
                                  </p:childTnLst>
                                </p:cTn>
                              </p:par>
                              <p:par>
                                <p:cTn id="22" presetID="22" presetClass="entr" presetSubtype="1"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up)">
                                      <p:cBhvr>
                                        <p:cTn id="24" dur="1000"/>
                                        <p:tgtEl>
                                          <p:spTgt spid="35"/>
                                        </p:tgtEl>
                                      </p:cBhvr>
                                    </p:animEffect>
                                  </p:childTnLst>
                                </p:cTn>
                              </p:par>
                              <p:par>
                                <p:cTn id="25" presetID="22" presetClass="entr" presetSubtype="1" fill="hold"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up)">
                                      <p:cBhvr>
                                        <p:cTn id="27" dur="1000"/>
                                        <p:tgtEl>
                                          <p:spTgt spid="34"/>
                                        </p:tgtEl>
                                      </p:cBhvr>
                                    </p:animEffect>
                                  </p:childTnLst>
                                </p:cTn>
                              </p:par>
                            </p:childTnLst>
                          </p:cTn>
                        </p:par>
                        <p:par>
                          <p:cTn id="28" fill="hold">
                            <p:stCondLst>
                              <p:cond delay="2000"/>
                            </p:stCondLst>
                            <p:childTnLst>
                              <p:par>
                                <p:cTn id="29" presetID="16" presetClass="entr" presetSubtype="21" fill="hold" nodeType="after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barn(inVertical)">
                                      <p:cBhvr>
                                        <p:cTn id="31" dur="1000"/>
                                        <p:tgtEl>
                                          <p:spTgt spid="36"/>
                                        </p:tgtEl>
                                      </p:cBhvr>
                                    </p:animEffect>
                                  </p:childTnLst>
                                </p:cTn>
                              </p:par>
                            </p:childTnLst>
                          </p:cTn>
                        </p:par>
                        <p:par>
                          <p:cTn id="32" fill="hold">
                            <p:stCondLst>
                              <p:cond delay="3000"/>
                            </p:stCondLst>
                            <p:childTnLst>
                              <p:par>
                                <p:cTn id="33" presetID="42"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childTnLst>
                          </p:cTn>
                        </p:par>
                        <p:par>
                          <p:cTn id="38" fill="hold">
                            <p:stCondLst>
                              <p:cond delay="4000"/>
                            </p:stCondLst>
                            <p:childTnLst>
                              <p:par>
                                <p:cTn id="39" presetID="42" presetClass="entr" presetSubtype="0" fill="hold"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1000"/>
                                        <p:tgtEl>
                                          <p:spTgt spid="17"/>
                                        </p:tgtEl>
                                      </p:cBhvr>
                                    </p:animEffect>
                                    <p:anim calcmode="lin" valueType="num">
                                      <p:cBhvr>
                                        <p:cTn id="42" dur="1000" fill="hold"/>
                                        <p:tgtEl>
                                          <p:spTgt spid="17"/>
                                        </p:tgtEl>
                                        <p:attrNameLst>
                                          <p:attrName>ppt_x</p:attrName>
                                        </p:attrNameLst>
                                      </p:cBhvr>
                                      <p:tavLst>
                                        <p:tav tm="0">
                                          <p:val>
                                            <p:strVal val="#ppt_x"/>
                                          </p:val>
                                        </p:tav>
                                        <p:tav tm="100000">
                                          <p:val>
                                            <p:strVal val="#ppt_x"/>
                                          </p:val>
                                        </p:tav>
                                      </p:tavLst>
                                    </p:anim>
                                    <p:anim calcmode="lin" valueType="num">
                                      <p:cBhvr>
                                        <p:cTn id="4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8" grpId="0"/>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8E6D7"/>
            </a:gs>
            <a:gs pos="25000">
              <a:srgbClr val="0F8F86"/>
            </a:gs>
            <a:gs pos="76000">
              <a:schemeClr val="tx1">
                <a:lumMod val="95000"/>
                <a:lumOff val="5000"/>
              </a:schemeClr>
            </a:gs>
            <a:gs pos="100000">
              <a:schemeClr val="tx1"/>
            </a:gs>
          </a:gsLst>
          <a:path path="circle">
            <a:fillToRect l="100000" t="100000"/>
          </a:path>
        </a:grad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4347270" y="622450"/>
            <a:ext cx="4060768" cy="673550"/>
          </a:xfrm>
        </p:spPr>
        <p:txBody>
          <a:bodyPr anchor="t">
            <a:normAutofit lnSpcReduction="10000"/>
          </a:bodyPr>
          <a:lstStyle/>
          <a:p>
            <a:r>
              <a:rPr lang="en-US" dirty="0">
                <a:latin typeface="+mn-lt"/>
                <a:cs typeface="+mn-ea"/>
                <a:sym typeface="+mn-lt"/>
              </a:rPr>
              <a:t>版权声明</a:t>
            </a:r>
          </a:p>
        </p:txBody>
      </p:sp>
      <p:sp>
        <p:nvSpPr>
          <p:cNvPr id="4" name="Text Placeholder 3"/>
          <p:cNvSpPr>
            <a:spLocks noGrp="1"/>
          </p:cNvSpPr>
          <p:nvPr>
            <p:ph type="body" sz="quarter" idx="11"/>
          </p:nvPr>
        </p:nvSpPr>
        <p:spPr>
          <a:xfrm>
            <a:off x="3417930" y="1472814"/>
            <a:ext cx="5919449" cy="399830"/>
          </a:xfrm>
        </p:spPr>
        <p:txBody>
          <a:bodyPr anchor="t">
            <a:normAutofit lnSpcReduction="10000"/>
          </a:bodyPr>
          <a:lstStyle/>
          <a:p>
            <a:r>
              <a:rPr lang="en-US" sz="2160" dirty="0" err="1">
                <a:solidFill>
                  <a:schemeClr val="bg1"/>
                </a:solidFill>
                <a:latin typeface="+mn-lt"/>
                <a:cs typeface="+mn-ea"/>
                <a:sym typeface="+mn-lt"/>
              </a:rPr>
              <a:t>感谢您支持原创设计事业，支持设计版权产品</a:t>
            </a:r>
            <a:r>
              <a:rPr lang="en-US" sz="2160" dirty="0">
                <a:solidFill>
                  <a:schemeClr val="bg1"/>
                </a:solidFill>
                <a:latin typeface="+mn-lt"/>
                <a:cs typeface="+mn-ea"/>
                <a:sym typeface="+mn-lt"/>
              </a:rPr>
              <a:t>！</a:t>
            </a:r>
          </a:p>
        </p:txBody>
      </p:sp>
      <p:sp>
        <p:nvSpPr>
          <p:cNvPr id="5" name="Text Placeholder 4"/>
          <p:cNvSpPr>
            <a:spLocks noGrp="1"/>
          </p:cNvSpPr>
          <p:nvPr>
            <p:ph type="body" sz="quarter" idx="16"/>
          </p:nvPr>
        </p:nvSpPr>
        <p:spPr>
          <a:xfrm>
            <a:off x="1950509" y="2265384"/>
            <a:ext cx="8854291" cy="4012692"/>
          </a:xfrm>
        </p:spPr>
        <p:txBody>
          <a:bodyPr anchor="t"/>
          <a:lstStyle/>
          <a:p>
            <a:pPr algn="l">
              <a:spcBef>
                <a:spcPts val="1440"/>
              </a:spcBef>
            </a:pPr>
            <a:r>
              <a:rPr lang="en-US" dirty="0" err="1">
                <a:solidFill>
                  <a:schemeClr val="bg1"/>
                </a:solidFill>
                <a:latin typeface="+mn-lt"/>
                <a:cs typeface="+mn-ea"/>
                <a:sym typeface="+mn-lt"/>
              </a:rPr>
              <a:t>感谢您下载千图网</a:t>
            </a:r>
            <a:r>
              <a:rPr lang="zh-CN" altLang="en-US" dirty="0">
                <a:solidFill>
                  <a:schemeClr val="bg1"/>
                </a:solidFill>
                <a:latin typeface="+mn-lt"/>
                <a:cs typeface="+mn-ea"/>
                <a:sym typeface="+mn-lt"/>
              </a:rPr>
              <a:t>原创</a:t>
            </a:r>
            <a:r>
              <a:rPr lang="en-US" altLang="zh-CN" dirty="0">
                <a:solidFill>
                  <a:schemeClr val="bg1"/>
                </a:solidFill>
                <a:latin typeface="+mn-lt"/>
                <a:cs typeface="+mn-ea"/>
                <a:sym typeface="+mn-lt"/>
              </a:rPr>
              <a:t>PPT</a:t>
            </a:r>
            <a:r>
              <a:rPr lang="zh-CN" altLang="en-US" dirty="0">
                <a:solidFill>
                  <a:schemeClr val="bg1"/>
                </a:solidFill>
                <a:latin typeface="+mn-lt"/>
                <a:cs typeface="+mn-ea"/>
                <a:sym typeface="+mn-lt"/>
              </a:rPr>
              <a:t>模板</a:t>
            </a:r>
            <a:r>
              <a:rPr lang="en-US" dirty="0">
                <a:solidFill>
                  <a:schemeClr val="bg1"/>
                </a:solidFill>
                <a:latin typeface="+mn-lt"/>
                <a:cs typeface="+mn-ea"/>
                <a:sym typeface="+mn-lt"/>
              </a:rPr>
              <a:t>，</a:t>
            </a:r>
            <a:r>
              <a:rPr lang="en-US" dirty="0" err="1">
                <a:solidFill>
                  <a:schemeClr val="bg1"/>
                </a:solidFill>
                <a:latin typeface="+mn-lt"/>
                <a:cs typeface="+mn-ea"/>
                <a:sym typeface="+mn-lt"/>
              </a:rPr>
              <a:t>为了您和千图网以及原创作者的利益，请勿复制、传播、销售，否则将承担法律责任</a:t>
            </a:r>
            <a:r>
              <a:rPr lang="en-US" dirty="0">
                <a:solidFill>
                  <a:schemeClr val="bg1"/>
                </a:solidFill>
                <a:latin typeface="+mn-lt"/>
                <a:cs typeface="+mn-ea"/>
                <a:sym typeface="+mn-lt"/>
              </a:rPr>
              <a:t>！</a:t>
            </a:r>
          </a:p>
          <a:p>
            <a:pPr algn="l">
              <a:spcBef>
                <a:spcPts val="1440"/>
              </a:spcBef>
            </a:pPr>
            <a:r>
              <a:rPr lang="en-US" dirty="0" err="1">
                <a:solidFill>
                  <a:schemeClr val="bg1"/>
                </a:solidFill>
                <a:latin typeface="+mn-lt"/>
                <a:cs typeface="+mn-ea"/>
                <a:sym typeface="+mn-lt"/>
              </a:rPr>
              <a:t>千图网将对作品进行维权，按照传播下载次数的十倍进行索取赔偿</a:t>
            </a:r>
            <a:r>
              <a:rPr lang="zh-CN" altLang="en-US" dirty="0">
                <a:solidFill>
                  <a:schemeClr val="bg1"/>
                </a:solidFill>
                <a:latin typeface="+mn-lt"/>
                <a:cs typeface="+mn-ea"/>
                <a:sym typeface="+mn-lt"/>
              </a:rPr>
              <a:t>金</a:t>
            </a:r>
            <a:r>
              <a:rPr lang="en-US" dirty="0">
                <a:solidFill>
                  <a:schemeClr val="bg1"/>
                </a:solidFill>
                <a:latin typeface="+mn-lt"/>
                <a:cs typeface="+mn-ea"/>
                <a:sym typeface="+mn-lt"/>
              </a:rPr>
              <a:t>！</a:t>
            </a:r>
          </a:p>
          <a:p>
            <a:pPr algn="l">
              <a:spcBef>
                <a:spcPts val="1440"/>
              </a:spcBef>
            </a:pPr>
            <a:r>
              <a:rPr lang="en-US" dirty="0">
                <a:solidFill>
                  <a:schemeClr val="bg1"/>
                </a:solidFill>
                <a:latin typeface="+mn-lt"/>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algn="l">
              <a:spcBef>
                <a:spcPts val="1440"/>
              </a:spcBef>
            </a:pPr>
            <a:r>
              <a:rPr lang="en-US" dirty="0">
                <a:solidFill>
                  <a:schemeClr val="bg1"/>
                </a:solidFill>
                <a:latin typeface="+mn-lt"/>
                <a:cs typeface="+mn-ea"/>
                <a:sym typeface="+mn-lt"/>
              </a:rPr>
              <a:t>2、不得将千图网的PPT模版、PPT素材，本身用于再出售，或者出租、出借、转让、分销、发布或者作为礼物供他人使用，不得转授权、出卖、转让本协议或本协议中的权利。</a:t>
            </a:r>
          </a:p>
          <a:p>
            <a:pPr algn="l">
              <a:spcBef>
                <a:spcPts val="1440"/>
              </a:spcBef>
            </a:pPr>
            <a:r>
              <a:rPr lang="en-US" dirty="0">
                <a:solidFill>
                  <a:schemeClr val="bg1"/>
                </a:solidFill>
                <a:latin typeface="+mn-lt"/>
                <a:cs typeface="+mn-ea"/>
                <a:sym typeface="+mn-lt"/>
              </a:rPr>
              <a:t>3、禁止把作品纳入商标或服务标记。</a:t>
            </a:r>
          </a:p>
          <a:p>
            <a:pPr algn="l">
              <a:spcBef>
                <a:spcPts val="1440"/>
              </a:spcBef>
            </a:pPr>
            <a:r>
              <a:rPr lang="en-US" dirty="0">
                <a:solidFill>
                  <a:schemeClr val="bg1"/>
                </a:solidFill>
                <a:latin typeface="+mn-lt"/>
                <a:cs typeface="+mn-ea"/>
                <a:sym typeface="+mn-lt"/>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46026149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997777" y="4472630"/>
            <a:ext cx="4457700" cy="706437"/>
          </a:xfrm>
          <a:prstGeom prst="rect">
            <a:avLst/>
          </a:prstGeom>
        </p:spPr>
        <p:txBody>
          <a:bodyPr>
            <a:normAutofit/>
          </a:bodyPr>
          <a:lstStyle/>
          <a:p>
            <a:pPr algn="ctr"/>
            <a:r>
              <a:rPr sz="3600" dirty="0">
                <a:solidFill>
                  <a:schemeClr val="bg1"/>
                </a:solidFill>
                <a:latin typeface="+mn-lt"/>
                <a:ea typeface="+mn-ea"/>
                <a:cs typeface="+mn-ea"/>
                <a:sym typeface="+mn-lt"/>
              </a:rPr>
              <a:t>About us</a:t>
            </a: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关于我们</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01</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06118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1178"/>
                                        </p:tgtEl>
                                        <p:attrNameLst>
                                          <p:attrName>style.visibility</p:attrName>
                                        </p:attrNameLst>
                                      </p:cBhvr>
                                      <p:to>
                                        <p:strVal val="visible"/>
                                      </p:to>
                                    </p:set>
                                    <p:animEffect transition="in" filter="barn(outVertical)">
                                      <p:cBhvr>
                                        <p:cTn id="13" dur="500"/>
                                        <p:tgtEl>
                                          <p:spTgt spid="1178"/>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outVertical)">
                                      <p:cBhvr>
                                        <p:cTn id="16" dur="500"/>
                                        <p:tgtEl>
                                          <p:spTgt spid="5"/>
                                        </p:tgtEl>
                                      </p:cBhvr>
                                    </p:animEffect>
                                  </p:childTnLst>
                                </p:cTn>
                              </p:par>
                              <p:par>
                                <p:cTn id="17" presetID="16" presetClass="entr" presetSubtype="37" fill="hold" grpId="0" nodeType="withEffect">
                                  <p:stCondLst>
                                    <p:cond delay="0"/>
                                  </p:stCondLst>
                                  <p:childTnLst>
                                    <p:set>
                                      <p:cBhvr>
                                        <p:cTn id="18" dur="1" fill="hold">
                                          <p:stCondLst>
                                            <p:cond delay="0"/>
                                          </p:stCondLst>
                                        </p:cTn>
                                        <p:tgtEl>
                                          <p:spTgt spid="1175"/>
                                        </p:tgtEl>
                                        <p:attrNameLst>
                                          <p:attrName>style.visibility</p:attrName>
                                        </p:attrNameLst>
                                      </p:cBhvr>
                                      <p:to>
                                        <p:strVal val="visible"/>
                                      </p:to>
                                    </p:set>
                                    <p:animEffect transition="in" filter="barn(outVertical)">
                                      <p:cBhvr>
                                        <p:cTn id="19"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7">
            <a:extLst>
              <a:ext uri="{FF2B5EF4-FFF2-40B4-BE49-F238E27FC236}">
                <a16:creationId xmlns:a16="http://schemas.microsoft.com/office/drawing/2014/main" id="{FE0C7619-8CCE-4CE9-B3B9-2059946654D9}"/>
              </a:ext>
            </a:extLst>
          </p:cNvPr>
          <p:cNvSpPr>
            <a:spLocks noGrp="1"/>
          </p:cNvSpPr>
          <p:nvPr>
            <p:ph type="title"/>
          </p:nvPr>
        </p:nvSpPr>
        <p:spPr>
          <a:xfrm>
            <a:off x="3537678" y="865546"/>
            <a:ext cx="5471889" cy="706438"/>
          </a:xfrm>
        </p:spPr>
        <p:txBody>
          <a:bodyPr/>
          <a:lstStyle/>
          <a:p>
            <a:pPr algn="ctr"/>
            <a:endParaRPr lang="zh-CN" altLang="en-US" dirty="0">
              <a:solidFill>
                <a:schemeClr val="bg1"/>
              </a:solidFill>
              <a:latin typeface="+mn-lt"/>
              <a:ea typeface="+mn-ea"/>
              <a:cs typeface="+mn-ea"/>
              <a:sym typeface="+mn-lt"/>
            </a:endParaRPr>
          </a:p>
        </p:txBody>
      </p:sp>
      <p:sp>
        <p:nvSpPr>
          <p:cNvPr id="19" name="文本占位符 18">
            <a:extLst>
              <a:ext uri="{FF2B5EF4-FFF2-40B4-BE49-F238E27FC236}">
                <a16:creationId xmlns:a16="http://schemas.microsoft.com/office/drawing/2014/main" id="{2CD6B419-0EDD-4781-A1BC-EF168726B8B8}"/>
              </a:ext>
            </a:extLst>
          </p:cNvPr>
          <p:cNvSpPr>
            <a:spLocks noGrp="1"/>
          </p:cNvSpPr>
          <p:nvPr>
            <p:ph type="body" sz="quarter" idx="1"/>
          </p:nvPr>
        </p:nvSpPr>
        <p:spPr>
          <a:xfrm>
            <a:off x="2763371" y="5458320"/>
            <a:ext cx="6665255" cy="1160982"/>
          </a:xfrm>
        </p:spPr>
        <p:txBody>
          <a:bodyPr/>
          <a:lstStyle/>
          <a:p>
            <a:pPr>
              <a:lnSpc>
                <a:spcPct val="150000"/>
              </a:lnSpc>
            </a:pPr>
            <a:r>
              <a:rPr lang="zh-CN" altLang="en-US" sz="1200" dirty="0">
                <a:solidFill>
                  <a:schemeClr val="bg1">
                    <a:lumMod val="75000"/>
                  </a:schemeClr>
                </a:solidFill>
                <a:cs typeface="+mn-ea"/>
                <a:sym typeface="+mn-lt"/>
              </a:rPr>
              <a:t>点击在此输入内容点击在此输入内容点击在此输入内容点击在此输入内容点击在此输入内容点击在此输入内容点击在此输入内容点击在此输入内容点击在此输入内容点击在此输入内容点击在此输入内容在此输入内容在此输入内容在此输入内容在此输入内容</a:t>
            </a:r>
            <a:endParaRPr lang="en-US" altLang="zh-CN" sz="1200" dirty="0">
              <a:solidFill>
                <a:schemeClr val="bg1">
                  <a:lumMod val="75000"/>
                </a:schemeClr>
              </a:solidFill>
              <a:cs typeface="+mn-ea"/>
              <a:sym typeface="+mn-lt"/>
            </a:endParaRPr>
          </a:p>
        </p:txBody>
      </p:sp>
      <p:grpSp>
        <p:nvGrpSpPr>
          <p:cNvPr id="15" name="组合 14">
            <a:extLst>
              <a:ext uri="{FF2B5EF4-FFF2-40B4-BE49-F238E27FC236}">
                <a16:creationId xmlns:a16="http://schemas.microsoft.com/office/drawing/2014/main" id="{85FD65E5-8AE0-4C31-AEFC-ACBAE84F2FAC}"/>
              </a:ext>
            </a:extLst>
          </p:cNvPr>
          <p:cNvGrpSpPr/>
          <p:nvPr/>
        </p:nvGrpSpPr>
        <p:grpSpPr>
          <a:xfrm>
            <a:off x="0" y="142709"/>
            <a:ext cx="2266672" cy="716109"/>
            <a:chOff x="0" y="142709"/>
            <a:chExt cx="2266672" cy="716109"/>
          </a:xfrm>
        </p:grpSpPr>
        <p:sp>
          <p:nvSpPr>
            <p:cNvPr id="10" name="Shape 1178"/>
            <p:cNvSpPr/>
            <p:nvPr/>
          </p:nvSpPr>
          <p:spPr>
            <a:xfrm>
              <a:off x="509665" y="230785"/>
              <a:ext cx="1757007" cy="539956"/>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dirty="0">
                  <a:solidFill>
                    <a:schemeClr val="bg1"/>
                  </a:solidFill>
                  <a:latin typeface="+mn-lt"/>
                  <a:ea typeface="+mn-ea"/>
                  <a:cs typeface="+mn-ea"/>
                  <a:sym typeface="+mn-lt"/>
                </a:rPr>
                <a:t>关于我们</a:t>
              </a:r>
            </a:p>
          </p:txBody>
        </p:sp>
        <p:sp>
          <p:nvSpPr>
            <p:cNvPr id="14" name="等腰三角形 13">
              <a:extLst>
                <a:ext uri="{FF2B5EF4-FFF2-40B4-BE49-F238E27FC236}">
                  <a16:creationId xmlns:a16="http://schemas.microsoft.com/office/drawing/2014/main" id="{3B6B523D-9A8C-4209-9FEB-26B401A3F957}"/>
                </a:ext>
              </a:extLst>
            </p:cNvPr>
            <p:cNvSpPr/>
            <p:nvPr/>
          </p:nvSpPr>
          <p:spPr>
            <a:xfrm rot="5400000">
              <a:off x="-103222" y="245931"/>
              <a:ext cx="716109" cy="509665"/>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pic>
        <p:nvPicPr>
          <p:cNvPr id="23" name="图片占位符 22">
            <a:extLst>
              <a:ext uri="{FF2B5EF4-FFF2-40B4-BE49-F238E27FC236}">
                <a16:creationId xmlns:a16="http://schemas.microsoft.com/office/drawing/2014/main" id="{C223FCD1-8A2C-48E5-BCB2-18051133B1DC}"/>
              </a:ext>
            </a:extLst>
          </p:cNvPr>
          <p:cNvPicPr>
            <a:picLocks noGrp="1" noChangeAspect="1"/>
          </p:cNvPicPr>
          <p:nvPr>
            <p:ph type="pic" sz="half" idx="13"/>
          </p:nvPr>
        </p:nvPicPr>
        <p:blipFill rotWithShape="1">
          <a:blip r:embed="rId3">
            <a:extLst>
              <a:ext uri="{28A0092B-C50C-407E-A947-70E740481C1C}">
                <a14:useLocalDpi xmlns:a14="http://schemas.microsoft.com/office/drawing/2010/main" val="0"/>
              </a:ext>
            </a:extLst>
          </a:blip>
          <a:srcRect t="34392" b="27068"/>
          <a:stretch/>
        </p:blipFill>
        <p:spPr>
          <a:xfrm>
            <a:off x="-1266" y="1571984"/>
            <a:ext cx="12194531" cy="3753661"/>
          </a:xfrm>
        </p:spPr>
      </p:pic>
    </p:spTree>
    <p:extLst>
      <p:ext uri="{BB962C8B-B14F-4D97-AF65-F5344CB8AC3E}">
        <p14:creationId xmlns:p14="http://schemas.microsoft.com/office/powerpoint/2010/main" val="8378889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占位符 23">
            <a:extLst>
              <a:ext uri="{FF2B5EF4-FFF2-40B4-BE49-F238E27FC236}">
                <a16:creationId xmlns:a16="http://schemas.microsoft.com/office/drawing/2014/main" id="{A2501DBD-B555-40A6-A9D4-54CBC29485F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7505" b="17505"/>
          <a:stretch>
            <a:fillRect/>
          </a:stretch>
        </p:blipFill>
        <p:spPr>
          <a:xfrm>
            <a:off x="2084243" y="1241686"/>
            <a:ext cx="7286625" cy="4735512"/>
          </a:xfrm>
        </p:spPr>
      </p:pic>
      <p:sp>
        <p:nvSpPr>
          <p:cNvPr id="10" name="Shape 1185">
            <a:extLst>
              <a:ext uri="{FF2B5EF4-FFF2-40B4-BE49-F238E27FC236}">
                <a16:creationId xmlns:a16="http://schemas.microsoft.com/office/drawing/2014/main" id="{BAD499C5-F986-4F4D-81F0-0F0A607B8AF9}"/>
              </a:ext>
            </a:extLst>
          </p:cNvPr>
          <p:cNvSpPr/>
          <p:nvPr/>
        </p:nvSpPr>
        <p:spPr>
          <a:xfrm>
            <a:off x="3784130" y="6061702"/>
            <a:ext cx="3427219" cy="469679"/>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pPr algn="ctr"/>
            <a:r>
              <a:rPr lang="zh-CN" altLang="en-US" sz="1600" dirty="0">
                <a:solidFill>
                  <a:schemeClr val="bg1">
                    <a:lumMod val="75000"/>
                  </a:schemeClr>
                </a:solidFill>
                <a:latin typeface="+mn-lt"/>
                <a:ea typeface="+mn-ea"/>
                <a:cs typeface="+mn-ea"/>
                <a:sym typeface="+mn-lt"/>
              </a:rPr>
              <a:t>点击在此输入内容点击在此输入内容</a:t>
            </a:r>
            <a:endParaRPr lang="en-US" altLang="zh-CN" sz="1600" dirty="0">
              <a:solidFill>
                <a:schemeClr val="bg1">
                  <a:lumMod val="75000"/>
                </a:schemeClr>
              </a:solidFill>
              <a:latin typeface="+mn-lt"/>
              <a:ea typeface="+mn-ea"/>
              <a:cs typeface="+mn-ea"/>
              <a:sym typeface="+mn-lt"/>
            </a:endParaRPr>
          </a:p>
        </p:txBody>
      </p:sp>
      <p:grpSp>
        <p:nvGrpSpPr>
          <p:cNvPr id="12" name="组合 11">
            <a:extLst>
              <a:ext uri="{FF2B5EF4-FFF2-40B4-BE49-F238E27FC236}">
                <a16:creationId xmlns:a16="http://schemas.microsoft.com/office/drawing/2014/main" id="{4B41D901-10E7-4300-9A8E-156A3A76209D}"/>
              </a:ext>
            </a:extLst>
          </p:cNvPr>
          <p:cNvGrpSpPr/>
          <p:nvPr/>
        </p:nvGrpSpPr>
        <p:grpSpPr>
          <a:xfrm>
            <a:off x="0" y="142709"/>
            <a:ext cx="2266672" cy="716109"/>
            <a:chOff x="0" y="142709"/>
            <a:chExt cx="2266672" cy="716109"/>
          </a:xfrm>
        </p:grpSpPr>
        <p:sp>
          <p:nvSpPr>
            <p:cNvPr id="13" name="Shape 1178">
              <a:extLst>
                <a:ext uri="{FF2B5EF4-FFF2-40B4-BE49-F238E27FC236}">
                  <a16:creationId xmlns:a16="http://schemas.microsoft.com/office/drawing/2014/main" id="{1E98FE74-7EEC-44C4-8D26-0D2F05135667}"/>
                </a:ext>
              </a:extLst>
            </p:cNvPr>
            <p:cNvSpPr/>
            <p:nvPr/>
          </p:nvSpPr>
          <p:spPr>
            <a:xfrm>
              <a:off x="509665" y="230785"/>
              <a:ext cx="1757007" cy="539956"/>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dirty="0">
                  <a:solidFill>
                    <a:schemeClr val="bg1"/>
                  </a:solidFill>
                  <a:latin typeface="+mn-lt"/>
                  <a:ea typeface="+mn-ea"/>
                  <a:cs typeface="+mn-ea"/>
                  <a:sym typeface="+mn-lt"/>
                </a:rPr>
                <a:t>关于我们</a:t>
              </a:r>
            </a:p>
          </p:txBody>
        </p:sp>
        <p:sp>
          <p:nvSpPr>
            <p:cNvPr id="14" name="等腰三角形 13">
              <a:extLst>
                <a:ext uri="{FF2B5EF4-FFF2-40B4-BE49-F238E27FC236}">
                  <a16:creationId xmlns:a16="http://schemas.microsoft.com/office/drawing/2014/main" id="{14BB9E71-F4E5-4174-8BE7-0597F687DB0B}"/>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9" name="Shape 1184">
            <a:extLst>
              <a:ext uri="{FF2B5EF4-FFF2-40B4-BE49-F238E27FC236}">
                <a16:creationId xmlns:a16="http://schemas.microsoft.com/office/drawing/2014/main" id="{D52C785B-EBA5-4500-B264-9301BF88CA6D}"/>
              </a:ext>
            </a:extLst>
          </p:cNvPr>
          <p:cNvSpPr/>
          <p:nvPr/>
        </p:nvSpPr>
        <p:spPr>
          <a:xfrm>
            <a:off x="8522019" y="2117536"/>
            <a:ext cx="2510302" cy="752128"/>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nSpc>
                <a:spcPct val="150000"/>
              </a:lnSpc>
            </a:pPr>
            <a:r>
              <a:rPr lang="zh-CN" altLang="en-US" sz="1400" b="1" dirty="0">
                <a:solidFill>
                  <a:schemeClr val="bg1"/>
                </a:solidFill>
                <a:cs typeface="+mn-ea"/>
                <a:sym typeface="+mn-lt"/>
              </a:rPr>
              <a:t>点击在此输入内容点击在此输入内容</a:t>
            </a:r>
            <a:endParaRPr lang="en-US" altLang="zh-CN" sz="1400" b="1" dirty="0">
              <a:solidFill>
                <a:schemeClr val="bg1"/>
              </a:solidFill>
              <a:cs typeface="+mn-ea"/>
              <a:sym typeface="+mn-lt"/>
            </a:endParaRPr>
          </a:p>
        </p:txBody>
      </p:sp>
      <p:grpSp>
        <p:nvGrpSpPr>
          <p:cNvPr id="5" name="组合 4">
            <a:extLst>
              <a:ext uri="{FF2B5EF4-FFF2-40B4-BE49-F238E27FC236}">
                <a16:creationId xmlns:a16="http://schemas.microsoft.com/office/drawing/2014/main" id="{5FD4F289-A5B9-4A4C-9FE1-0106C0C082B6}"/>
              </a:ext>
            </a:extLst>
          </p:cNvPr>
          <p:cNvGrpSpPr/>
          <p:nvPr/>
        </p:nvGrpSpPr>
        <p:grpSpPr>
          <a:xfrm>
            <a:off x="6727767" y="2351223"/>
            <a:ext cx="463814" cy="463814"/>
            <a:chOff x="5213086" y="2276475"/>
            <a:chExt cx="463814" cy="463814"/>
          </a:xfrm>
        </p:grpSpPr>
        <p:grpSp>
          <p:nvGrpSpPr>
            <p:cNvPr id="3" name="组合 2">
              <a:extLst>
                <a:ext uri="{FF2B5EF4-FFF2-40B4-BE49-F238E27FC236}">
                  <a16:creationId xmlns:a16="http://schemas.microsoft.com/office/drawing/2014/main" id="{3EE9A90F-7698-49D8-BC27-32B5D298B643}"/>
                </a:ext>
              </a:extLst>
            </p:cNvPr>
            <p:cNvGrpSpPr/>
            <p:nvPr/>
          </p:nvGrpSpPr>
          <p:grpSpPr>
            <a:xfrm>
              <a:off x="5213086" y="2276475"/>
              <a:ext cx="463814" cy="463814"/>
              <a:chOff x="5213086" y="2276475"/>
              <a:chExt cx="463814" cy="463814"/>
            </a:xfrm>
          </p:grpSpPr>
          <p:sp>
            <p:nvSpPr>
              <p:cNvPr id="11" name="椭圆 10">
                <a:extLst>
                  <a:ext uri="{FF2B5EF4-FFF2-40B4-BE49-F238E27FC236}">
                    <a16:creationId xmlns:a16="http://schemas.microsoft.com/office/drawing/2014/main" id="{8DF102B8-2493-4204-A5B4-24DC285006C4}"/>
                  </a:ext>
                </a:extLst>
              </p:cNvPr>
              <p:cNvSpPr/>
              <p:nvPr/>
            </p:nvSpPr>
            <p:spPr>
              <a:xfrm>
                <a:off x="5213086" y="2276475"/>
                <a:ext cx="463814" cy="463814"/>
              </a:xfrm>
              <a:prstGeom prst="ellipse">
                <a:avLst/>
              </a:prstGeom>
              <a:solidFill>
                <a:schemeClr val="tx1">
                  <a:lumMod val="85000"/>
                  <a:lumOff val="15000"/>
                  <a:alpha val="61000"/>
                </a:schemeClr>
              </a:solidFill>
              <a:ln>
                <a:noFill/>
              </a:ln>
              <a:effectLst>
                <a:outerShdw blurRad="152400" sx="102000" sy="102000" algn="ctr" rotWithShape="0">
                  <a:schemeClr val="bg1">
                    <a:alpha val="9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id="{919796E8-24B1-45A3-A50F-360CA97C7A17}"/>
                  </a:ext>
                </a:extLst>
              </p:cNvPr>
              <p:cNvSpPr/>
              <p:nvPr/>
            </p:nvSpPr>
            <p:spPr>
              <a:xfrm>
                <a:off x="5251186" y="2314575"/>
                <a:ext cx="387614" cy="387614"/>
              </a:xfrm>
              <a:prstGeom prst="ellipse">
                <a:avLst/>
              </a:prstGeom>
              <a:solidFill>
                <a:schemeClr val="tx1">
                  <a:lumMod val="85000"/>
                  <a:lumOff val="15000"/>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01CB8B4C-9802-4B5C-8592-0139C1331590}"/>
                  </a:ext>
                </a:extLst>
              </p:cNvPr>
              <p:cNvSpPr/>
              <p:nvPr/>
            </p:nvSpPr>
            <p:spPr>
              <a:xfrm>
                <a:off x="5283994" y="2347383"/>
                <a:ext cx="321999" cy="321999"/>
              </a:xfrm>
              <a:prstGeom prst="ellipse">
                <a:avLst/>
              </a:prstGeom>
              <a:solidFill>
                <a:schemeClr val="tx1">
                  <a:lumMod val="95000"/>
                  <a:lumOff val="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空心弧 3">
              <a:extLst>
                <a:ext uri="{FF2B5EF4-FFF2-40B4-BE49-F238E27FC236}">
                  <a16:creationId xmlns:a16="http://schemas.microsoft.com/office/drawing/2014/main" id="{26D0436B-EB26-4B83-9B91-4E12C0C433AF}"/>
                </a:ext>
              </a:extLst>
            </p:cNvPr>
            <p:cNvSpPr/>
            <p:nvPr/>
          </p:nvSpPr>
          <p:spPr>
            <a:xfrm>
              <a:off x="5303013" y="2366402"/>
              <a:ext cx="283960" cy="283960"/>
            </a:xfrm>
            <a:prstGeom prst="blockArc">
              <a:avLst>
                <a:gd name="adj1" fmla="val 10800000"/>
                <a:gd name="adj2" fmla="val 6998562"/>
                <a:gd name="adj3" fmla="val 25580"/>
              </a:avLst>
            </a:prstGeom>
            <a:solidFill>
              <a:srgbClr val="18E6D7">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椭圆 1">
              <a:extLst>
                <a:ext uri="{FF2B5EF4-FFF2-40B4-BE49-F238E27FC236}">
                  <a16:creationId xmlns:a16="http://schemas.microsoft.com/office/drawing/2014/main" id="{58E56A4B-A2CC-4276-91FA-A186CD8CFD1C}"/>
                </a:ext>
              </a:extLst>
            </p:cNvPr>
            <p:cNvSpPr/>
            <p:nvPr/>
          </p:nvSpPr>
          <p:spPr>
            <a:xfrm>
              <a:off x="5400940" y="2464329"/>
              <a:ext cx="88106" cy="88106"/>
            </a:xfrm>
            <a:prstGeom prst="ellips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580D646B-F9A9-497E-85D5-E87F1324D50E}"/>
              </a:ext>
            </a:extLst>
          </p:cNvPr>
          <p:cNvGrpSpPr/>
          <p:nvPr/>
        </p:nvGrpSpPr>
        <p:grpSpPr>
          <a:xfrm>
            <a:off x="6950554" y="2077485"/>
            <a:ext cx="4081767" cy="521591"/>
            <a:chOff x="6959674" y="2017485"/>
            <a:chExt cx="4081767" cy="521591"/>
          </a:xfrm>
        </p:grpSpPr>
        <p:cxnSp>
          <p:nvCxnSpPr>
            <p:cNvPr id="7" name="直接连接符 6">
              <a:extLst>
                <a:ext uri="{FF2B5EF4-FFF2-40B4-BE49-F238E27FC236}">
                  <a16:creationId xmlns:a16="http://schemas.microsoft.com/office/drawing/2014/main" id="{52A0427A-5DAE-481A-9984-DFCD5B696CB9}"/>
                </a:ext>
              </a:extLst>
            </p:cNvPr>
            <p:cNvCxnSpPr/>
            <p:nvPr/>
          </p:nvCxnSpPr>
          <p:spPr>
            <a:xfrm flipV="1">
              <a:off x="6959674" y="2017485"/>
              <a:ext cx="521591" cy="521591"/>
            </a:xfrm>
            <a:prstGeom prst="line">
              <a:avLst/>
            </a:prstGeom>
            <a:ln w="254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D57ED620-E70F-4CA4-AB05-6A31F9E1D64C}"/>
                </a:ext>
              </a:extLst>
            </p:cNvPr>
            <p:cNvCxnSpPr>
              <a:cxnSpLocks/>
            </p:cNvCxnSpPr>
            <p:nvPr/>
          </p:nvCxnSpPr>
          <p:spPr>
            <a:xfrm flipV="1">
              <a:off x="7478131" y="2017485"/>
              <a:ext cx="3563310" cy="1"/>
            </a:xfrm>
            <a:prstGeom prst="line">
              <a:avLst/>
            </a:prstGeom>
            <a:ln w="25400">
              <a:solidFill>
                <a:srgbClr val="18E6D7"/>
              </a:solidFill>
              <a:tailEnd type="oval"/>
            </a:ln>
          </p:spPr>
          <p:style>
            <a:lnRef idx="1">
              <a:schemeClr val="accent1"/>
            </a:lnRef>
            <a:fillRef idx="0">
              <a:schemeClr val="accent1"/>
            </a:fillRef>
            <a:effectRef idx="0">
              <a:schemeClr val="accent1"/>
            </a:effectRef>
            <a:fontRef idx="minor">
              <a:schemeClr val="tx1"/>
            </a:fontRef>
          </p:style>
        </p:cxnSp>
      </p:grpSp>
      <p:sp>
        <p:nvSpPr>
          <p:cNvPr id="22" name="Shape 1273">
            <a:extLst>
              <a:ext uri="{FF2B5EF4-FFF2-40B4-BE49-F238E27FC236}">
                <a16:creationId xmlns:a16="http://schemas.microsoft.com/office/drawing/2014/main" id="{7778F4EE-D2F0-49FA-B55F-1BBAE8E72E92}"/>
              </a:ext>
            </a:extLst>
          </p:cNvPr>
          <p:cNvSpPr/>
          <p:nvPr/>
        </p:nvSpPr>
        <p:spPr>
          <a:xfrm>
            <a:off x="8522019" y="1512260"/>
            <a:ext cx="2510302" cy="510395"/>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pPr marL="285750" indent="-285750">
              <a:buFont typeface="Wingdings" panose="05000000000000000000" pitchFamily="2" charset="2"/>
              <a:buChar char="l"/>
            </a:pPr>
            <a:r>
              <a:rPr lang="zh-CN" altLang="en-US" sz="1800" dirty="0">
                <a:solidFill>
                  <a:schemeClr val="bg1"/>
                </a:solidFill>
                <a:latin typeface="+mn-lt"/>
                <a:ea typeface="+mn-ea"/>
                <a:cs typeface="+mn-ea"/>
                <a:sym typeface="+mn-lt"/>
              </a:rPr>
              <a:t>在此输入小标题内容</a:t>
            </a:r>
          </a:p>
        </p:txBody>
      </p:sp>
      <p:grpSp>
        <p:nvGrpSpPr>
          <p:cNvPr id="23" name="组合 22">
            <a:extLst>
              <a:ext uri="{FF2B5EF4-FFF2-40B4-BE49-F238E27FC236}">
                <a16:creationId xmlns:a16="http://schemas.microsoft.com/office/drawing/2014/main" id="{9B18CF50-6705-44B7-A1EA-FFE221364AC3}"/>
              </a:ext>
            </a:extLst>
          </p:cNvPr>
          <p:cNvGrpSpPr/>
          <p:nvPr/>
        </p:nvGrpSpPr>
        <p:grpSpPr>
          <a:xfrm>
            <a:off x="7703344" y="4005303"/>
            <a:ext cx="3551396" cy="204211"/>
            <a:chOff x="6908985" y="2352916"/>
            <a:chExt cx="3551396" cy="204211"/>
          </a:xfrm>
        </p:grpSpPr>
        <p:cxnSp>
          <p:nvCxnSpPr>
            <p:cNvPr id="25" name="直接连接符 24">
              <a:extLst>
                <a:ext uri="{FF2B5EF4-FFF2-40B4-BE49-F238E27FC236}">
                  <a16:creationId xmlns:a16="http://schemas.microsoft.com/office/drawing/2014/main" id="{2FB7B56C-EABA-449E-BBAF-C6CB516F4CCF}"/>
                </a:ext>
              </a:extLst>
            </p:cNvPr>
            <p:cNvCxnSpPr>
              <a:cxnSpLocks/>
            </p:cNvCxnSpPr>
            <p:nvPr/>
          </p:nvCxnSpPr>
          <p:spPr>
            <a:xfrm flipV="1">
              <a:off x="6908985" y="2352916"/>
              <a:ext cx="261939" cy="204211"/>
            </a:xfrm>
            <a:prstGeom prst="line">
              <a:avLst/>
            </a:prstGeom>
            <a:ln w="254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DAB3AEBA-18AA-469A-87B4-66EE607CE7B7}"/>
                </a:ext>
              </a:extLst>
            </p:cNvPr>
            <p:cNvCxnSpPr>
              <a:cxnSpLocks/>
            </p:cNvCxnSpPr>
            <p:nvPr/>
          </p:nvCxnSpPr>
          <p:spPr>
            <a:xfrm flipV="1">
              <a:off x="7158091" y="2357677"/>
              <a:ext cx="3302290" cy="1"/>
            </a:xfrm>
            <a:prstGeom prst="line">
              <a:avLst/>
            </a:prstGeom>
            <a:ln w="25400">
              <a:solidFill>
                <a:srgbClr val="18E6D7"/>
              </a:solidFill>
              <a:tailEnd type="oval"/>
            </a:ln>
          </p:spPr>
          <p:style>
            <a:lnRef idx="1">
              <a:schemeClr val="accent1"/>
            </a:lnRef>
            <a:fillRef idx="0">
              <a:schemeClr val="accent1"/>
            </a:fillRef>
            <a:effectRef idx="0">
              <a:schemeClr val="accent1"/>
            </a:effectRef>
            <a:fontRef idx="minor">
              <a:schemeClr val="tx1"/>
            </a:fontRef>
          </p:style>
        </p:cxnSp>
      </p:grpSp>
      <p:sp>
        <p:nvSpPr>
          <p:cNvPr id="27" name="Shape 1184">
            <a:extLst>
              <a:ext uri="{FF2B5EF4-FFF2-40B4-BE49-F238E27FC236}">
                <a16:creationId xmlns:a16="http://schemas.microsoft.com/office/drawing/2014/main" id="{9A9E6E14-9DBD-4774-B4B0-7ED63933AA09}"/>
              </a:ext>
            </a:extLst>
          </p:cNvPr>
          <p:cNvSpPr/>
          <p:nvPr/>
        </p:nvSpPr>
        <p:spPr>
          <a:xfrm>
            <a:off x="8663339" y="4066846"/>
            <a:ext cx="2510302" cy="752128"/>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nSpc>
                <a:spcPct val="150000"/>
              </a:lnSpc>
            </a:pPr>
            <a:r>
              <a:rPr lang="zh-CN" altLang="en-US" sz="1400" b="1" dirty="0">
                <a:solidFill>
                  <a:schemeClr val="bg1"/>
                </a:solidFill>
                <a:cs typeface="+mn-ea"/>
                <a:sym typeface="+mn-lt"/>
              </a:rPr>
              <a:t>点击在此输入内容点击在此输入内容</a:t>
            </a:r>
            <a:endParaRPr lang="en-US" altLang="zh-CN" sz="1400" b="1" dirty="0">
              <a:solidFill>
                <a:schemeClr val="bg1"/>
              </a:solidFill>
              <a:cs typeface="+mn-ea"/>
              <a:sym typeface="+mn-lt"/>
            </a:endParaRPr>
          </a:p>
        </p:txBody>
      </p:sp>
      <p:sp>
        <p:nvSpPr>
          <p:cNvPr id="28" name="Shape 1273">
            <a:extLst>
              <a:ext uri="{FF2B5EF4-FFF2-40B4-BE49-F238E27FC236}">
                <a16:creationId xmlns:a16="http://schemas.microsoft.com/office/drawing/2014/main" id="{EF2D040E-EC94-4F23-8683-8AE56D28CBE2}"/>
              </a:ext>
            </a:extLst>
          </p:cNvPr>
          <p:cNvSpPr/>
          <p:nvPr/>
        </p:nvSpPr>
        <p:spPr>
          <a:xfrm>
            <a:off x="8663339" y="3433009"/>
            <a:ext cx="2510302" cy="510395"/>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pPr marL="285750" indent="-285750">
              <a:buFont typeface="Wingdings" panose="05000000000000000000" pitchFamily="2" charset="2"/>
              <a:buChar char="l"/>
            </a:pPr>
            <a:r>
              <a:rPr lang="zh-CN" altLang="en-US" sz="1800" dirty="0">
                <a:solidFill>
                  <a:schemeClr val="bg1"/>
                </a:solidFill>
                <a:latin typeface="+mn-lt"/>
                <a:ea typeface="+mn-ea"/>
                <a:cs typeface="+mn-ea"/>
                <a:sym typeface="+mn-lt"/>
              </a:rPr>
              <a:t>在此输入小标题内容</a:t>
            </a:r>
          </a:p>
        </p:txBody>
      </p:sp>
      <p:sp>
        <p:nvSpPr>
          <p:cNvPr id="29" name="Shape 1184">
            <a:extLst>
              <a:ext uri="{FF2B5EF4-FFF2-40B4-BE49-F238E27FC236}">
                <a16:creationId xmlns:a16="http://schemas.microsoft.com/office/drawing/2014/main" id="{48238867-F862-4491-9DA8-3FDEE118A0B8}"/>
              </a:ext>
            </a:extLst>
          </p:cNvPr>
          <p:cNvSpPr/>
          <p:nvPr/>
        </p:nvSpPr>
        <p:spPr>
          <a:xfrm>
            <a:off x="437744" y="3444999"/>
            <a:ext cx="2510302" cy="752128"/>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nSpc>
                <a:spcPct val="150000"/>
              </a:lnSpc>
            </a:pPr>
            <a:r>
              <a:rPr lang="zh-CN" altLang="en-US" sz="1400" b="1" dirty="0">
                <a:solidFill>
                  <a:schemeClr val="bg1"/>
                </a:solidFill>
                <a:cs typeface="+mn-ea"/>
                <a:sym typeface="+mn-lt"/>
              </a:rPr>
              <a:t>点击在此输入内容点击在此输入内容</a:t>
            </a:r>
            <a:endParaRPr lang="en-US" altLang="zh-CN" sz="1400" b="1" dirty="0">
              <a:solidFill>
                <a:schemeClr val="bg1"/>
              </a:solidFill>
              <a:cs typeface="+mn-ea"/>
              <a:sym typeface="+mn-lt"/>
            </a:endParaRPr>
          </a:p>
        </p:txBody>
      </p:sp>
      <p:sp>
        <p:nvSpPr>
          <p:cNvPr id="30" name="Shape 1273">
            <a:extLst>
              <a:ext uri="{FF2B5EF4-FFF2-40B4-BE49-F238E27FC236}">
                <a16:creationId xmlns:a16="http://schemas.microsoft.com/office/drawing/2014/main" id="{B777D6A9-DB6D-4B79-BFB5-B50081116112}"/>
              </a:ext>
            </a:extLst>
          </p:cNvPr>
          <p:cNvSpPr/>
          <p:nvPr/>
        </p:nvSpPr>
        <p:spPr>
          <a:xfrm>
            <a:off x="437744" y="2815037"/>
            <a:ext cx="2510302" cy="559768"/>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pPr marL="285750" indent="-285750">
              <a:buFont typeface="Wingdings" panose="05000000000000000000" pitchFamily="2" charset="2"/>
              <a:buChar char="l"/>
            </a:pPr>
            <a:r>
              <a:rPr lang="zh-CN" altLang="en-US" sz="1800" dirty="0">
                <a:solidFill>
                  <a:schemeClr val="bg1"/>
                </a:solidFill>
                <a:latin typeface="+mn-lt"/>
                <a:ea typeface="+mn-ea"/>
                <a:cs typeface="+mn-ea"/>
                <a:sym typeface="+mn-lt"/>
              </a:rPr>
              <a:t>在此输入小标题内容</a:t>
            </a:r>
          </a:p>
        </p:txBody>
      </p:sp>
      <p:grpSp>
        <p:nvGrpSpPr>
          <p:cNvPr id="31" name="组合 30">
            <a:extLst>
              <a:ext uri="{FF2B5EF4-FFF2-40B4-BE49-F238E27FC236}">
                <a16:creationId xmlns:a16="http://schemas.microsoft.com/office/drawing/2014/main" id="{A037590C-0560-4146-A3AB-E20540EE3397}"/>
              </a:ext>
            </a:extLst>
          </p:cNvPr>
          <p:cNvGrpSpPr/>
          <p:nvPr/>
        </p:nvGrpSpPr>
        <p:grpSpPr>
          <a:xfrm flipH="1">
            <a:off x="437741" y="3459792"/>
            <a:ext cx="3291124" cy="521591"/>
            <a:chOff x="6959674" y="2017485"/>
            <a:chExt cx="3291124" cy="521591"/>
          </a:xfrm>
        </p:grpSpPr>
        <p:cxnSp>
          <p:nvCxnSpPr>
            <p:cNvPr id="34" name="直接连接符 33">
              <a:extLst>
                <a:ext uri="{FF2B5EF4-FFF2-40B4-BE49-F238E27FC236}">
                  <a16:creationId xmlns:a16="http://schemas.microsoft.com/office/drawing/2014/main" id="{CD19763D-9B01-4303-99CC-BD3AC0B01F33}"/>
                </a:ext>
              </a:extLst>
            </p:cNvPr>
            <p:cNvCxnSpPr/>
            <p:nvPr/>
          </p:nvCxnSpPr>
          <p:spPr>
            <a:xfrm flipV="1">
              <a:off x="6959674" y="2017485"/>
              <a:ext cx="521591" cy="521591"/>
            </a:xfrm>
            <a:prstGeom prst="line">
              <a:avLst/>
            </a:prstGeom>
            <a:ln w="25400">
              <a:solidFill>
                <a:srgbClr val="18E6D7"/>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BB61E061-FADB-46DD-AB70-0CF302157141}"/>
                </a:ext>
              </a:extLst>
            </p:cNvPr>
            <p:cNvCxnSpPr>
              <a:cxnSpLocks/>
            </p:cNvCxnSpPr>
            <p:nvPr/>
          </p:nvCxnSpPr>
          <p:spPr>
            <a:xfrm flipV="1">
              <a:off x="7478131" y="2017485"/>
              <a:ext cx="2772667" cy="1"/>
            </a:xfrm>
            <a:prstGeom prst="line">
              <a:avLst/>
            </a:prstGeom>
            <a:ln w="25400">
              <a:solidFill>
                <a:srgbClr val="18E6D7"/>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07091338"/>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D698D9-5672-4DCD-A8A6-F9B474772EAD}"/>
              </a:ext>
            </a:extLst>
          </p:cNvPr>
          <p:cNvSpPr>
            <a:spLocks noGrp="1"/>
          </p:cNvSpPr>
          <p:nvPr>
            <p:ph type="title"/>
          </p:nvPr>
        </p:nvSpPr>
        <p:spPr>
          <a:xfrm>
            <a:off x="3330431" y="930326"/>
            <a:ext cx="5771690" cy="706438"/>
          </a:xfrm>
        </p:spPr>
        <p:txBody>
          <a:bodyPr/>
          <a:lstStyle/>
          <a:p>
            <a:pPr algn="ctr"/>
            <a:endParaRPr lang="zh-CN" altLang="en-US" dirty="0">
              <a:solidFill>
                <a:schemeClr val="bg1"/>
              </a:solidFill>
              <a:latin typeface="+mn-lt"/>
              <a:ea typeface="+mn-ea"/>
              <a:cs typeface="+mn-ea"/>
              <a:sym typeface="+mn-lt"/>
            </a:endParaRPr>
          </a:p>
        </p:txBody>
      </p:sp>
      <p:grpSp>
        <p:nvGrpSpPr>
          <p:cNvPr id="16" name="组合 15">
            <a:extLst>
              <a:ext uri="{FF2B5EF4-FFF2-40B4-BE49-F238E27FC236}">
                <a16:creationId xmlns:a16="http://schemas.microsoft.com/office/drawing/2014/main" id="{534197D1-5526-4C0B-89DF-2F971C1285DA}"/>
              </a:ext>
            </a:extLst>
          </p:cNvPr>
          <p:cNvGrpSpPr/>
          <p:nvPr/>
        </p:nvGrpSpPr>
        <p:grpSpPr>
          <a:xfrm>
            <a:off x="0" y="142709"/>
            <a:ext cx="2266672" cy="716109"/>
            <a:chOff x="0" y="142709"/>
            <a:chExt cx="2266672" cy="716109"/>
          </a:xfrm>
        </p:grpSpPr>
        <p:sp>
          <p:nvSpPr>
            <p:cNvPr id="17" name="Shape 1178">
              <a:extLst>
                <a:ext uri="{FF2B5EF4-FFF2-40B4-BE49-F238E27FC236}">
                  <a16:creationId xmlns:a16="http://schemas.microsoft.com/office/drawing/2014/main" id="{D9A60109-CE4B-4EF7-B2F2-F2122D12AE00}"/>
                </a:ext>
              </a:extLst>
            </p:cNvPr>
            <p:cNvSpPr/>
            <p:nvPr/>
          </p:nvSpPr>
          <p:spPr>
            <a:xfrm>
              <a:off x="509665" y="230785"/>
              <a:ext cx="1757007" cy="539956"/>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dirty="0">
                  <a:solidFill>
                    <a:schemeClr val="bg1"/>
                  </a:solidFill>
                  <a:latin typeface="+mn-lt"/>
                  <a:ea typeface="+mn-ea"/>
                  <a:cs typeface="+mn-ea"/>
                  <a:sym typeface="+mn-lt"/>
                </a:rPr>
                <a:t>关于我们</a:t>
              </a:r>
            </a:p>
          </p:txBody>
        </p:sp>
        <p:sp>
          <p:nvSpPr>
            <p:cNvPr id="18" name="等腰三角形 17">
              <a:extLst>
                <a:ext uri="{FF2B5EF4-FFF2-40B4-BE49-F238E27FC236}">
                  <a16:creationId xmlns:a16="http://schemas.microsoft.com/office/drawing/2014/main" id="{9EB18CB3-2FA2-4586-AD02-CB147EA4E62B}"/>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pic>
        <p:nvPicPr>
          <p:cNvPr id="22" name="图片占位符 21">
            <a:extLst>
              <a:ext uri="{FF2B5EF4-FFF2-40B4-BE49-F238E27FC236}">
                <a16:creationId xmlns:a16="http://schemas.microsoft.com/office/drawing/2014/main" id="{4E9D0C35-C96A-4BAC-9849-E4F7728C0AE9}"/>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l="16667" r="16667"/>
          <a:stretch>
            <a:fillRect/>
          </a:stretch>
        </p:blipFill>
        <p:spPr>
          <a:xfrm>
            <a:off x="1869930" y="2294550"/>
            <a:ext cx="1460501" cy="1460501"/>
          </a:xfrm>
        </p:spPr>
      </p:pic>
      <p:pic>
        <p:nvPicPr>
          <p:cNvPr id="24" name="图片占位符 23">
            <a:extLst>
              <a:ext uri="{FF2B5EF4-FFF2-40B4-BE49-F238E27FC236}">
                <a16:creationId xmlns:a16="http://schemas.microsoft.com/office/drawing/2014/main" id="{8BB25D3C-6F34-4481-9662-E6040EC0DEF4}"/>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6667" r="16667"/>
          <a:stretch>
            <a:fillRect/>
          </a:stretch>
        </p:blipFill>
        <p:spPr>
          <a:xfrm>
            <a:off x="5341994" y="2302743"/>
            <a:ext cx="1460501" cy="1460501"/>
          </a:xfrm>
        </p:spPr>
      </p:pic>
      <p:pic>
        <p:nvPicPr>
          <p:cNvPr id="26" name="图片占位符 25">
            <a:extLst>
              <a:ext uri="{FF2B5EF4-FFF2-40B4-BE49-F238E27FC236}">
                <a16:creationId xmlns:a16="http://schemas.microsoft.com/office/drawing/2014/main" id="{156322A9-C258-4130-BE91-1554F961278A}"/>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6667" r="16667"/>
          <a:stretch>
            <a:fillRect/>
          </a:stretch>
        </p:blipFill>
        <p:spPr>
          <a:xfrm>
            <a:off x="8874020" y="2297406"/>
            <a:ext cx="1460501" cy="1460501"/>
          </a:xfrm>
        </p:spPr>
      </p:pic>
      <p:grpSp>
        <p:nvGrpSpPr>
          <p:cNvPr id="30" name="组合 29">
            <a:extLst>
              <a:ext uri="{FF2B5EF4-FFF2-40B4-BE49-F238E27FC236}">
                <a16:creationId xmlns:a16="http://schemas.microsoft.com/office/drawing/2014/main" id="{DCCC55DC-B459-41C1-86E7-04069F31C13D}"/>
              </a:ext>
            </a:extLst>
          </p:cNvPr>
          <p:cNvGrpSpPr/>
          <p:nvPr/>
        </p:nvGrpSpPr>
        <p:grpSpPr>
          <a:xfrm>
            <a:off x="1635853" y="4003949"/>
            <a:ext cx="2003381" cy="1591684"/>
            <a:chOff x="1635853" y="3817076"/>
            <a:chExt cx="2003381" cy="1591684"/>
          </a:xfrm>
        </p:grpSpPr>
        <p:sp>
          <p:nvSpPr>
            <p:cNvPr id="13" name="Shape 1273">
              <a:extLst>
                <a:ext uri="{FF2B5EF4-FFF2-40B4-BE49-F238E27FC236}">
                  <a16:creationId xmlns:a16="http://schemas.microsoft.com/office/drawing/2014/main" id="{9CA76659-7055-432B-8BA3-07913F0FCFCD}"/>
                </a:ext>
              </a:extLst>
            </p:cNvPr>
            <p:cNvSpPr/>
            <p:nvPr/>
          </p:nvSpPr>
          <p:spPr>
            <a:xfrm>
              <a:off x="1648305" y="3817076"/>
              <a:ext cx="1990929" cy="469679"/>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r>
                <a:rPr lang="zh-CN" altLang="en-US" sz="1600" dirty="0">
                  <a:solidFill>
                    <a:schemeClr val="bg1"/>
                  </a:solidFill>
                  <a:latin typeface="+mn-lt"/>
                  <a:ea typeface="+mn-ea"/>
                  <a:cs typeface="+mn-ea"/>
                  <a:sym typeface="+mn-lt"/>
                </a:rPr>
                <a:t>在此输入小标题内容</a:t>
              </a:r>
            </a:p>
          </p:txBody>
        </p:sp>
        <p:cxnSp>
          <p:nvCxnSpPr>
            <p:cNvPr id="28" name="直接连接符 27">
              <a:extLst>
                <a:ext uri="{FF2B5EF4-FFF2-40B4-BE49-F238E27FC236}">
                  <a16:creationId xmlns:a16="http://schemas.microsoft.com/office/drawing/2014/main" id="{2E925A1B-78B6-4BD1-A843-084A603C7CAA}"/>
                </a:ext>
              </a:extLst>
            </p:cNvPr>
            <p:cNvCxnSpPr/>
            <p:nvPr/>
          </p:nvCxnSpPr>
          <p:spPr>
            <a:xfrm>
              <a:off x="1648305" y="4286755"/>
              <a:ext cx="1990929"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
          <p:nvSpPr>
            <p:cNvPr id="29" name="Shape 1184">
              <a:extLst>
                <a:ext uri="{FF2B5EF4-FFF2-40B4-BE49-F238E27FC236}">
                  <a16:creationId xmlns:a16="http://schemas.microsoft.com/office/drawing/2014/main" id="{2EA3C7C1-15B0-4205-A117-CBFB010B9E1D}"/>
                </a:ext>
              </a:extLst>
            </p:cNvPr>
            <p:cNvSpPr/>
            <p:nvPr/>
          </p:nvSpPr>
          <p:spPr>
            <a:xfrm>
              <a:off x="1635853" y="4502744"/>
              <a:ext cx="1955873" cy="906016"/>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gn="ctr">
                <a:lnSpc>
                  <a:spcPct val="150000"/>
                </a:lnSpc>
              </a:pPr>
              <a:r>
                <a:rPr lang="zh-CN" altLang="en-US" sz="1100" dirty="0">
                  <a:solidFill>
                    <a:schemeClr val="tx1">
                      <a:lumMod val="50000"/>
                      <a:lumOff val="50000"/>
                    </a:schemeClr>
                  </a:solidFill>
                  <a:cs typeface="+mn-ea"/>
                  <a:sym typeface="+mn-lt"/>
                </a:rPr>
                <a:t>点击在此输入内容点击在此输入内容点击在此输入内容</a:t>
              </a:r>
              <a:endParaRPr lang="en-US" altLang="zh-CN" sz="1100" dirty="0">
                <a:solidFill>
                  <a:schemeClr val="tx1">
                    <a:lumMod val="50000"/>
                    <a:lumOff val="50000"/>
                  </a:schemeClr>
                </a:solidFill>
                <a:cs typeface="+mn-ea"/>
                <a:sym typeface="+mn-lt"/>
              </a:endParaRPr>
            </a:p>
            <a:p>
              <a:pPr algn="ctr">
                <a:lnSpc>
                  <a:spcPct val="150000"/>
                </a:lnSpc>
              </a:pPr>
              <a:r>
                <a:rPr lang="zh-CN" altLang="en-US" sz="1100" dirty="0">
                  <a:solidFill>
                    <a:schemeClr val="tx1">
                      <a:lumMod val="50000"/>
                      <a:lumOff val="50000"/>
                    </a:schemeClr>
                  </a:solidFill>
                  <a:cs typeface="+mn-ea"/>
                  <a:sym typeface="+mn-lt"/>
                </a:rPr>
                <a:t>点击在此输入内容</a:t>
              </a:r>
              <a:endParaRPr lang="en-US" altLang="zh-CN" sz="1100" dirty="0">
                <a:solidFill>
                  <a:schemeClr val="tx1">
                    <a:lumMod val="50000"/>
                    <a:lumOff val="50000"/>
                  </a:schemeClr>
                </a:solidFill>
                <a:cs typeface="+mn-ea"/>
                <a:sym typeface="+mn-lt"/>
              </a:endParaRPr>
            </a:p>
          </p:txBody>
        </p:sp>
      </p:grpSp>
      <p:grpSp>
        <p:nvGrpSpPr>
          <p:cNvPr id="31" name="组合 30">
            <a:extLst>
              <a:ext uri="{FF2B5EF4-FFF2-40B4-BE49-F238E27FC236}">
                <a16:creationId xmlns:a16="http://schemas.microsoft.com/office/drawing/2014/main" id="{A1092CE6-1E00-486F-8277-4C832DC0C68A}"/>
              </a:ext>
            </a:extLst>
          </p:cNvPr>
          <p:cNvGrpSpPr/>
          <p:nvPr/>
        </p:nvGrpSpPr>
        <p:grpSpPr>
          <a:xfrm>
            <a:off x="5094309" y="4003949"/>
            <a:ext cx="2003381" cy="1591684"/>
            <a:chOff x="1635853" y="3817076"/>
            <a:chExt cx="2003381" cy="1591684"/>
          </a:xfrm>
        </p:grpSpPr>
        <p:sp>
          <p:nvSpPr>
            <p:cNvPr id="32" name="Shape 1273">
              <a:extLst>
                <a:ext uri="{FF2B5EF4-FFF2-40B4-BE49-F238E27FC236}">
                  <a16:creationId xmlns:a16="http://schemas.microsoft.com/office/drawing/2014/main" id="{A7799370-1974-4815-8221-D1ADC7A3D508}"/>
                </a:ext>
              </a:extLst>
            </p:cNvPr>
            <p:cNvSpPr/>
            <p:nvPr/>
          </p:nvSpPr>
          <p:spPr>
            <a:xfrm>
              <a:off x="1648305" y="3817076"/>
              <a:ext cx="1990929" cy="469679"/>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r>
                <a:rPr lang="zh-CN" altLang="en-US" sz="1600" dirty="0">
                  <a:solidFill>
                    <a:schemeClr val="bg1"/>
                  </a:solidFill>
                  <a:latin typeface="+mn-lt"/>
                  <a:ea typeface="+mn-ea"/>
                  <a:cs typeface="+mn-ea"/>
                  <a:sym typeface="+mn-lt"/>
                </a:rPr>
                <a:t>在此输入小标题内容</a:t>
              </a:r>
            </a:p>
          </p:txBody>
        </p:sp>
        <p:cxnSp>
          <p:nvCxnSpPr>
            <p:cNvPr id="33" name="直接连接符 32">
              <a:extLst>
                <a:ext uri="{FF2B5EF4-FFF2-40B4-BE49-F238E27FC236}">
                  <a16:creationId xmlns:a16="http://schemas.microsoft.com/office/drawing/2014/main" id="{B1E3C3E6-77FB-4DAB-A06C-EB7F01E887BC}"/>
                </a:ext>
              </a:extLst>
            </p:cNvPr>
            <p:cNvCxnSpPr/>
            <p:nvPr/>
          </p:nvCxnSpPr>
          <p:spPr>
            <a:xfrm>
              <a:off x="1648305" y="4286755"/>
              <a:ext cx="1990929"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
          <p:nvSpPr>
            <p:cNvPr id="34" name="Shape 1184">
              <a:extLst>
                <a:ext uri="{FF2B5EF4-FFF2-40B4-BE49-F238E27FC236}">
                  <a16:creationId xmlns:a16="http://schemas.microsoft.com/office/drawing/2014/main" id="{C828AD3E-D6A5-4E64-9E15-EA7C32EEA472}"/>
                </a:ext>
              </a:extLst>
            </p:cNvPr>
            <p:cNvSpPr/>
            <p:nvPr/>
          </p:nvSpPr>
          <p:spPr>
            <a:xfrm>
              <a:off x="1635853" y="4502744"/>
              <a:ext cx="1955873" cy="906016"/>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gn="ctr">
                <a:lnSpc>
                  <a:spcPct val="150000"/>
                </a:lnSpc>
              </a:pPr>
              <a:r>
                <a:rPr lang="zh-CN" altLang="en-US" sz="1100" dirty="0">
                  <a:solidFill>
                    <a:schemeClr val="tx1">
                      <a:lumMod val="50000"/>
                      <a:lumOff val="50000"/>
                    </a:schemeClr>
                  </a:solidFill>
                  <a:cs typeface="+mn-ea"/>
                  <a:sym typeface="+mn-lt"/>
                </a:rPr>
                <a:t>点击在此输入内容点击在此输入内容点击在此输入内容</a:t>
              </a:r>
              <a:endParaRPr lang="en-US" altLang="zh-CN" sz="1100" dirty="0">
                <a:solidFill>
                  <a:schemeClr val="tx1">
                    <a:lumMod val="50000"/>
                    <a:lumOff val="50000"/>
                  </a:schemeClr>
                </a:solidFill>
                <a:cs typeface="+mn-ea"/>
                <a:sym typeface="+mn-lt"/>
              </a:endParaRPr>
            </a:p>
            <a:p>
              <a:pPr algn="ctr">
                <a:lnSpc>
                  <a:spcPct val="150000"/>
                </a:lnSpc>
              </a:pPr>
              <a:r>
                <a:rPr lang="zh-CN" altLang="en-US" sz="1100" dirty="0">
                  <a:solidFill>
                    <a:schemeClr val="tx1">
                      <a:lumMod val="50000"/>
                      <a:lumOff val="50000"/>
                    </a:schemeClr>
                  </a:solidFill>
                  <a:cs typeface="+mn-ea"/>
                  <a:sym typeface="+mn-lt"/>
                </a:rPr>
                <a:t>点击在此输入内容</a:t>
              </a:r>
              <a:endParaRPr lang="en-US" altLang="zh-CN" sz="1100" dirty="0">
                <a:solidFill>
                  <a:schemeClr val="tx1">
                    <a:lumMod val="50000"/>
                    <a:lumOff val="50000"/>
                  </a:schemeClr>
                </a:solidFill>
                <a:cs typeface="+mn-ea"/>
                <a:sym typeface="+mn-lt"/>
              </a:endParaRPr>
            </a:p>
          </p:txBody>
        </p:sp>
      </p:grpSp>
      <p:grpSp>
        <p:nvGrpSpPr>
          <p:cNvPr id="35" name="组合 34">
            <a:extLst>
              <a:ext uri="{FF2B5EF4-FFF2-40B4-BE49-F238E27FC236}">
                <a16:creationId xmlns:a16="http://schemas.microsoft.com/office/drawing/2014/main" id="{2C57D539-CD2B-45BF-9CA3-ABA682C951CB}"/>
              </a:ext>
            </a:extLst>
          </p:cNvPr>
          <p:cNvGrpSpPr/>
          <p:nvPr/>
        </p:nvGrpSpPr>
        <p:grpSpPr>
          <a:xfrm>
            <a:off x="8576519" y="4003949"/>
            <a:ext cx="2003381" cy="1591684"/>
            <a:chOff x="1635853" y="3817076"/>
            <a:chExt cx="2003381" cy="1591684"/>
          </a:xfrm>
        </p:grpSpPr>
        <p:sp>
          <p:nvSpPr>
            <p:cNvPr id="36" name="Shape 1273">
              <a:extLst>
                <a:ext uri="{FF2B5EF4-FFF2-40B4-BE49-F238E27FC236}">
                  <a16:creationId xmlns:a16="http://schemas.microsoft.com/office/drawing/2014/main" id="{4A22CC43-B9C1-45AB-8520-6333D13A441F}"/>
                </a:ext>
              </a:extLst>
            </p:cNvPr>
            <p:cNvSpPr/>
            <p:nvPr/>
          </p:nvSpPr>
          <p:spPr>
            <a:xfrm>
              <a:off x="1648305" y="3817076"/>
              <a:ext cx="1990929" cy="469679"/>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gn="l">
                <a:lnSpc>
                  <a:spcPct val="150000"/>
                </a:lnSpc>
                <a:defRPr sz="2300" b="1">
                  <a:solidFill>
                    <a:srgbClr val="9DC2CA"/>
                  </a:solidFill>
                  <a:latin typeface="Helvetica"/>
                  <a:ea typeface="Helvetica"/>
                  <a:cs typeface="Helvetica"/>
                  <a:sym typeface="Helvetica"/>
                </a:defRPr>
              </a:lvl1pPr>
            </a:lstStyle>
            <a:p>
              <a:r>
                <a:rPr lang="zh-CN" altLang="en-US" sz="1600" dirty="0">
                  <a:solidFill>
                    <a:schemeClr val="bg1"/>
                  </a:solidFill>
                  <a:latin typeface="+mn-lt"/>
                  <a:ea typeface="+mn-ea"/>
                  <a:cs typeface="+mn-ea"/>
                  <a:sym typeface="+mn-lt"/>
                </a:rPr>
                <a:t>在此输入小标题内容</a:t>
              </a:r>
            </a:p>
          </p:txBody>
        </p:sp>
        <p:cxnSp>
          <p:nvCxnSpPr>
            <p:cNvPr id="37" name="直接连接符 36">
              <a:extLst>
                <a:ext uri="{FF2B5EF4-FFF2-40B4-BE49-F238E27FC236}">
                  <a16:creationId xmlns:a16="http://schemas.microsoft.com/office/drawing/2014/main" id="{DCC6A24A-9DF1-47EC-9175-3BD28266BA32}"/>
                </a:ext>
              </a:extLst>
            </p:cNvPr>
            <p:cNvCxnSpPr/>
            <p:nvPr/>
          </p:nvCxnSpPr>
          <p:spPr>
            <a:xfrm>
              <a:off x="1648305" y="4286755"/>
              <a:ext cx="1990929" cy="0"/>
            </a:xfrm>
            <a:prstGeom prst="line">
              <a:avLst/>
            </a:prstGeom>
            <a:ln w="38100">
              <a:solidFill>
                <a:srgbClr val="14BBAF"/>
              </a:solidFill>
            </a:ln>
          </p:spPr>
          <p:style>
            <a:lnRef idx="1">
              <a:schemeClr val="accent1"/>
            </a:lnRef>
            <a:fillRef idx="0">
              <a:schemeClr val="accent1"/>
            </a:fillRef>
            <a:effectRef idx="0">
              <a:schemeClr val="accent1"/>
            </a:effectRef>
            <a:fontRef idx="minor">
              <a:schemeClr val="tx1"/>
            </a:fontRef>
          </p:style>
        </p:cxnSp>
        <p:sp>
          <p:nvSpPr>
            <p:cNvPr id="38" name="Shape 1184">
              <a:extLst>
                <a:ext uri="{FF2B5EF4-FFF2-40B4-BE49-F238E27FC236}">
                  <a16:creationId xmlns:a16="http://schemas.microsoft.com/office/drawing/2014/main" id="{A5A9AA1C-D323-4710-A12C-0CB154BF2A89}"/>
                </a:ext>
              </a:extLst>
            </p:cNvPr>
            <p:cNvSpPr/>
            <p:nvPr/>
          </p:nvSpPr>
          <p:spPr>
            <a:xfrm>
              <a:off x="1635853" y="4502744"/>
              <a:ext cx="1955873" cy="906016"/>
            </a:xfrm>
            <a:prstGeom prst="rect">
              <a:avLst/>
            </a:prstGeom>
            <a:ln w="12700">
              <a:miter lim="400000"/>
            </a:ln>
            <a:extLst>
              <a:ext uri="{C572A759-6A51-4108-AA02-DFA0A04FC94B}">
                <ma14:wrappingTextBoxFlag xmlns="" xmlns:ma14="http://schemas.microsoft.com/office/mac/drawingml/2011/main" val="1"/>
              </a:ext>
            </a:extLst>
          </p:spPr>
          <p:txBody>
            <a:bodyPr wrap="square" lIns="71437" tIns="71437" rIns="71437" bIns="71437" anchor="ctr">
              <a:spAutoFit/>
            </a:bodyPr>
            <a:lstStyle/>
            <a:p>
              <a:pPr algn="ctr">
                <a:lnSpc>
                  <a:spcPct val="150000"/>
                </a:lnSpc>
              </a:pPr>
              <a:r>
                <a:rPr lang="zh-CN" altLang="en-US" sz="1100" dirty="0">
                  <a:solidFill>
                    <a:schemeClr val="tx1">
                      <a:lumMod val="50000"/>
                      <a:lumOff val="50000"/>
                    </a:schemeClr>
                  </a:solidFill>
                  <a:cs typeface="+mn-ea"/>
                  <a:sym typeface="+mn-lt"/>
                </a:rPr>
                <a:t>点击在此输入内容点击在此输入内容点击在此输入内容</a:t>
              </a:r>
              <a:endParaRPr lang="en-US" altLang="zh-CN" sz="1100" dirty="0">
                <a:solidFill>
                  <a:schemeClr val="tx1">
                    <a:lumMod val="50000"/>
                    <a:lumOff val="50000"/>
                  </a:schemeClr>
                </a:solidFill>
                <a:cs typeface="+mn-ea"/>
                <a:sym typeface="+mn-lt"/>
              </a:endParaRPr>
            </a:p>
            <a:p>
              <a:pPr algn="ctr">
                <a:lnSpc>
                  <a:spcPct val="150000"/>
                </a:lnSpc>
              </a:pPr>
              <a:r>
                <a:rPr lang="zh-CN" altLang="en-US" sz="1100" dirty="0">
                  <a:solidFill>
                    <a:schemeClr val="tx1">
                      <a:lumMod val="50000"/>
                      <a:lumOff val="50000"/>
                    </a:schemeClr>
                  </a:solidFill>
                  <a:cs typeface="+mn-ea"/>
                  <a:sym typeface="+mn-lt"/>
                </a:rPr>
                <a:t>点击在此输入内容</a:t>
              </a:r>
              <a:endParaRPr lang="en-US" altLang="zh-CN" sz="1100" dirty="0">
                <a:solidFill>
                  <a:schemeClr val="tx1">
                    <a:lumMod val="50000"/>
                    <a:lumOff val="50000"/>
                  </a:schemeClr>
                </a:solidFill>
                <a:cs typeface="+mn-ea"/>
                <a:sym typeface="+mn-lt"/>
              </a:endParaRPr>
            </a:p>
          </p:txBody>
        </p:sp>
      </p:grpSp>
      <p:sp>
        <p:nvSpPr>
          <p:cNvPr id="40" name="椭圆 39">
            <a:extLst>
              <a:ext uri="{FF2B5EF4-FFF2-40B4-BE49-F238E27FC236}">
                <a16:creationId xmlns:a16="http://schemas.microsoft.com/office/drawing/2014/main" id="{E8A4EB51-2E5C-4B49-85A3-82DC3C9FA429}"/>
              </a:ext>
            </a:extLst>
          </p:cNvPr>
          <p:cNvSpPr/>
          <p:nvPr/>
        </p:nvSpPr>
        <p:spPr>
          <a:xfrm>
            <a:off x="1648305" y="2072925"/>
            <a:ext cx="1903751" cy="1903751"/>
          </a:xfrm>
          <a:prstGeom prst="ellipse">
            <a:avLst/>
          </a:prstGeom>
          <a:noFill/>
          <a:ln w="25400">
            <a:solidFill>
              <a:srgbClr val="14BB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a:extLst>
              <a:ext uri="{FF2B5EF4-FFF2-40B4-BE49-F238E27FC236}">
                <a16:creationId xmlns:a16="http://schemas.microsoft.com/office/drawing/2014/main" id="{AA19B9B5-653F-4A4F-ACFD-AEA54EA93D68}"/>
              </a:ext>
            </a:extLst>
          </p:cNvPr>
          <p:cNvSpPr/>
          <p:nvPr/>
        </p:nvSpPr>
        <p:spPr>
          <a:xfrm>
            <a:off x="5120369" y="2081118"/>
            <a:ext cx="1903751" cy="1903751"/>
          </a:xfrm>
          <a:prstGeom prst="ellipse">
            <a:avLst/>
          </a:prstGeom>
          <a:noFill/>
          <a:ln w="25400">
            <a:solidFill>
              <a:srgbClr val="14BB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a:extLst>
              <a:ext uri="{FF2B5EF4-FFF2-40B4-BE49-F238E27FC236}">
                <a16:creationId xmlns:a16="http://schemas.microsoft.com/office/drawing/2014/main" id="{8803BCCF-D63E-441B-B4EB-4379F2AC5E20}"/>
              </a:ext>
            </a:extLst>
          </p:cNvPr>
          <p:cNvSpPr/>
          <p:nvPr/>
        </p:nvSpPr>
        <p:spPr>
          <a:xfrm>
            <a:off x="8652395" y="2075781"/>
            <a:ext cx="1903751" cy="1903751"/>
          </a:xfrm>
          <a:prstGeom prst="ellipse">
            <a:avLst/>
          </a:prstGeom>
          <a:noFill/>
          <a:ln w="25400">
            <a:solidFill>
              <a:srgbClr val="14BB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1734546050"/>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占位符 9">
            <a:extLst>
              <a:ext uri="{FF2B5EF4-FFF2-40B4-BE49-F238E27FC236}">
                <a16:creationId xmlns:a16="http://schemas.microsoft.com/office/drawing/2014/main" id="{8AA6E15A-CC6C-41A3-A0F2-510E307085C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1875" b="21875"/>
          <a:stretch>
            <a:fillRect/>
          </a:stretch>
        </p:blipFill>
        <p:spPr>
          <a:xfrm>
            <a:off x="0" y="0"/>
            <a:ext cx="12192000" cy="6858000"/>
          </a:xfrm>
        </p:spPr>
      </p:pic>
      <p:sp>
        <p:nvSpPr>
          <p:cNvPr id="1175" name="Shape 1175"/>
          <p:cNvSpPr>
            <a:spLocks noGrp="1"/>
          </p:cNvSpPr>
          <p:nvPr>
            <p:ph type="title" idx="4294967295"/>
          </p:nvPr>
        </p:nvSpPr>
        <p:spPr>
          <a:xfrm>
            <a:off x="3997777" y="4472630"/>
            <a:ext cx="4457700" cy="706437"/>
          </a:xfrm>
          <a:prstGeom prst="rect">
            <a:avLst/>
          </a:prstGeom>
        </p:spPr>
        <p:txBody>
          <a:bodyPr>
            <a:normAutofit/>
          </a:bodyPr>
          <a:lstStyle/>
          <a:p>
            <a:pPr algn="ctr"/>
            <a:r>
              <a:rPr lang="en-US" altLang="zh-CN" sz="3600" dirty="0">
                <a:solidFill>
                  <a:schemeClr val="bg1"/>
                </a:solidFill>
                <a:latin typeface="+mn-lt"/>
                <a:ea typeface="+mn-ea"/>
                <a:cs typeface="+mn-ea"/>
                <a:sym typeface="+mn-lt"/>
              </a:rPr>
              <a:t>Company history</a:t>
            </a:r>
            <a:endParaRPr lang="zh-CN" altLang="en-US" sz="3600" dirty="0">
              <a:solidFill>
                <a:schemeClr val="bg1"/>
              </a:solidFill>
              <a:latin typeface="+mn-lt"/>
              <a:ea typeface="+mn-ea"/>
              <a:cs typeface="+mn-ea"/>
              <a:sym typeface="+mn-lt"/>
            </a:endParaRPr>
          </a:p>
        </p:txBody>
      </p:sp>
      <p:sp>
        <p:nvSpPr>
          <p:cNvPr id="1178" name="Shape 1178"/>
          <p:cNvSpPr/>
          <p:nvPr/>
        </p:nvSpPr>
        <p:spPr>
          <a:xfrm>
            <a:off x="4459318" y="1461751"/>
            <a:ext cx="3273363" cy="885692"/>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4000" dirty="0">
                <a:solidFill>
                  <a:schemeClr val="bg1"/>
                </a:solidFill>
                <a:latin typeface="+mn-lt"/>
                <a:ea typeface="+mn-ea"/>
                <a:cs typeface="+mn-ea"/>
                <a:sym typeface="+mn-lt"/>
              </a:rPr>
              <a:t>公司历史</a:t>
            </a:r>
          </a:p>
        </p:txBody>
      </p:sp>
      <p:sp>
        <p:nvSpPr>
          <p:cNvPr id="5" name="文本框 4">
            <a:extLst>
              <a:ext uri="{FF2B5EF4-FFF2-40B4-BE49-F238E27FC236}">
                <a16:creationId xmlns:a16="http://schemas.microsoft.com/office/drawing/2014/main" id="{55791FA7-9722-448F-84DE-5EC8C4444EEA}"/>
              </a:ext>
            </a:extLst>
          </p:cNvPr>
          <p:cNvSpPr txBox="1"/>
          <p:nvPr/>
        </p:nvSpPr>
        <p:spPr>
          <a:xfrm>
            <a:off x="3248188" y="2644170"/>
            <a:ext cx="5672618" cy="1569660"/>
          </a:xfrm>
          <a:prstGeom prst="rect">
            <a:avLst/>
          </a:prstGeom>
          <a:noFill/>
        </p:spPr>
        <p:txBody>
          <a:bodyPr wrap="square" rtlCol="0">
            <a:spAutoFit/>
          </a:bodyPr>
          <a:lstStyle/>
          <a:p>
            <a:pPr algn="ctr"/>
            <a:r>
              <a:rPr lang="en-US" altLang="zh-CN" sz="9600" b="1" dirty="0">
                <a:solidFill>
                  <a:schemeClr val="bg1"/>
                </a:solidFill>
                <a:cs typeface="+mn-ea"/>
                <a:sym typeface="+mn-lt"/>
              </a:rPr>
              <a:t>PART 02</a:t>
            </a:r>
            <a:endParaRPr lang="zh-CN" altLang="en-US" sz="9600" b="1" dirty="0">
              <a:solidFill>
                <a:schemeClr val="bg1"/>
              </a:solidFill>
              <a:cs typeface="+mn-ea"/>
              <a:sym typeface="+mn-lt"/>
            </a:endParaRPr>
          </a:p>
        </p:txBody>
      </p:sp>
      <p:cxnSp>
        <p:nvCxnSpPr>
          <p:cNvPr id="14" name="直接连接符 13">
            <a:extLst>
              <a:ext uri="{FF2B5EF4-FFF2-40B4-BE49-F238E27FC236}">
                <a16:creationId xmlns:a16="http://schemas.microsoft.com/office/drawing/2014/main" id="{FF28871D-722D-4762-AAB7-CE12642A4068}"/>
              </a:ext>
            </a:extLst>
          </p:cNvPr>
          <p:cNvCxnSpPr/>
          <p:nvPr/>
        </p:nvCxnSpPr>
        <p:spPr>
          <a:xfrm>
            <a:off x="3254212" y="259805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B97BF9D0-CE2D-4B34-A234-BDFC7B81298C}"/>
              </a:ext>
            </a:extLst>
          </p:cNvPr>
          <p:cNvCxnSpPr/>
          <p:nvPr/>
        </p:nvCxnSpPr>
        <p:spPr>
          <a:xfrm>
            <a:off x="3236685" y="4221087"/>
            <a:ext cx="5660571" cy="0"/>
          </a:xfrm>
          <a:prstGeom prst="line">
            <a:avLst/>
          </a:prstGeom>
          <a:ln w="25400">
            <a:solidFill>
              <a:srgbClr val="14BBA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3686331"/>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outVertical)">
                                      <p:cBhvr>
                                        <p:cTn id="7" dur="500"/>
                                        <p:tgtEl>
                                          <p:spTgt spid="14"/>
                                        </p:tgtEl>
                                      </p:cBhvr>
                                    </p:animEffect>
                                  </p:childTnLst>
                                </p:cTn>
                              </p:par>
                              <p:par>
                                <p:cTn id="8" presetID="16" presetClass="entr" presetSubtype="37"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outVertical)">
                                      <p:cBhvr>
                                        <p:cTn id="10" dur="500"/>
                                        <p:tgtEl>
                                          <p:spTgt spid="18"/>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1178"/>
                                        </p:tgtEl>
                                        <p:attrNameLst>
                                          <p:attrName>style.visibility</p:attrName>
                                        </p:attrNameLst>
                                      </p:cBhvr>
                                      <p:to>
                                        <p:strVal val="visible"/>
                                      </p:to>
                                    </p:set>
                                    <p:animEffect transition="in" filter="barn(outVertical)">
                                      <p:cBhvr>
                                        <p:cTn id="13" dur="500"/>
                                        <p:tgtEl>
                                          <p:spTgt spid="1178"/>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outVertical)">
                                      <p:cBhvr>
                                        <p:cTn id="16" dur="500"/>
                                        <p:tgtEl>
                                          <p:spTgt spid="5"/>
                                        </p:tgtEl>
                                      </p:cBhvr>
                                    </p:animEffect>
                                  </p:childTnLst>
                                </p:cTn>
                              </p:par>
                              <p:par>
                                <p:cTn id="17" presetID="16" presetClass="entr" presetSubtype="37" fill="hold" grpId="0" nodeType="withEffect">
                                  <p:stCondLst>
                                    <p:cond delay="0"/>
                                  </p:stCondLst>
                                  <p:childTnLst>
                                    <p:set>
                                      <p:cBhvr>
                                        <p:cTn id="18" dur="1" fill="hold">
                                          <p:stCondLst>
                                            <p:cond delay="0"/>
                                          </p:stCondLst>
                                        </p:cTn>
                                        <p:tgtEl>
                                          <p:spTgt spid="1175"/>
                                        </p:tgtEl>
                                        <p:attrNameLst>
                                          <p:attrName>style.visibility</p:attrName>
                                        </p:attrNameLst>
                                      </p:cBhvr>
                                      <p:to>
                                        <p:strVal val="visible"/>
                                      </p:to>
                                    </p:set>
                                    <p:animEffect transition="in" filter="barn(outVertical)">
                                      <p:cBhvr>
                                        <p:cTn id="19" dur="500"/>
                                        <p:tgtEl>
                                          <p:spTgt spid="1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5" grpId="0"/>
      <p:bldP spid="1178" grpId="0" animBg="1"/>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占位符 16">
            <a:extLst>
              <a:ext uri="{FF2B5EF4-FFF2-40B4-BE49-F238E27FC236}">
                <a16:creationId xmlns:a16="http://schemas.microsoft.com/office/drawing/2014/main" id="{FDC7C852-DF4E-421A-B532-6429145EE0E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593" r="2593"/>
          <a:stretch>
            <a:fillRect/>
          </a:stretch>
        </p:blipFill>
        <p:spPr/>
      </p:pic>
      <p:sp>
        <p:nvSpPr>
          <p:cNvPr id="5" name="矩形 4">
            <a:extLst>
              <a:ext uri="{FF2B5EF4-FFF2-40B4-BE49-F238E27FC236}">
                <a16:creationId xmlns:a16="http://schemas.microsoft.com/office/drawing/2014/main" id="{A84046AC-A697-4924-ABF9-8AEA61A3326A}"/>
              </a:ext>
            </a:extLst>
          </p:cNvPr>
          <p:cNvSpPr/>
          <p:nvPr/>
        </p:nvSpPr>
        <p:spPr>
          <a:xfrm>
            <a:off x="0" y="0"/>
            <a:ext cx="12192000" cy="685800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文本框 6">
            <a:extLst>
              <a:ext uri="{FF2B5EF4-FFF2-40B4-BE49-F238E27FC236}">
                <a16:creationId xmlns:a16="http://schemas.microsoft.com/office/drawing/2014/main" id="{71D44631-544C-4971-81C6-2E4142982D6F}"/>
              </a:ext>
            </a:extLst>
          </p:cNvPr>
          <p:cNvSpPr txBox="1"/>
          <p:nvPr/>
        </p:nvSpPr>
        <p:spPr>
          <a:xfrm>
            <a:off x="400251" y="2274838"/>
            <a:ext cx="3732841" cy="2308324"/>
          </a:xfrm>
          <a:prstGeom prst="rect">
            <a:avLst/>
          </a:prstGeom>
          <a:noFill/>
        </p:spPr>
        <p:txBody>
          <a:bodyPr wrap="square" rtlCol="0">
            <a:spAutoFit/>
          </a:bodyPr>
          <a:lstStyle/>
          <a:p>
            <a:pPr algn="ctr">
              <a:lnSpc>
                <a:spcPct val="150000"/>
              </a:lnSpc>
            </a:pPr>
            <a:r>
              <a:rPr lang="en-US" altLang="zh-CN" sz="4800" b="1" dirty="0">
                <a:solidFill>
                  <a:srgbClr val="18E6D7"/>
                </a:solidFill>
                <a:cs typeface="+mn-ea"/>
                <a:sym typeface="+mn-lt"/>
              </a:rPr>
              <a:t>Company</a:t>
            </a:r>
          </a:p>
          <a:p>
            <a:pPr algn="ctr">
              <a:lnSpc>
                <a:spcPct val="150000"/>
              </a:lnSpc>
            </a:pPr>
            <a:r>
              <a:rPr lang="en-US" altLang="zh-CN" sz="4800" b="1" dirty="0">
                <a:solidFill>
                  <a:srgbClr val="18E6D7"/>
                </a:solidFill>
                <a:cs typeface="+mn-ea"/>
                <a:sym typeface="+mn-lt"/>
              </a:rPr>
              <a:t>History</a:t>
            </a:r>
            <a:endParaRPr lang="zh-CN" altLang="en-US" sz="4800" b="1" dirty="0">
              <a:solidFill>
                <a:srgbClr val="18E6D7"/>
              </a:solidFill>
              <a:cs typeface="+mn-ea"/>
              <a:sym typeface="+mn-lt"/>
            </a:endParaRPr>
          </a:p>
        </p:txBody>
      </p:sp>
      <p:grpSp>
        <p:nvGrpSpPr>
          <p:cNvPr id="14" name="组合 13">
            <a:extLst>
              <a:ext uri="{FF2B5EF4-FFF2-40B4-BE49-F238E27FC236}">
                <a16:creationId xmlns:a16="http://schemas.microsoft.com/office/drawing/2014/main" id="{7CC38DCE-8BEE-4A51-A99A-2DFF78A1C679}"/>
              </a:ext>
            </a:extLst>
          </p:cNvPr>
          <p:cNvGrpSpPr/>
          <p:nvPr/>
        </p:nvGrpSpPr>
        <p:grpSpPr>
          <a:xfrm>
            <a:off x="0" y="142709"/>
            <a:ext cx="2266672" cy="716109"/>
            <a:chOff x="0" y="142709"/>
            <a:chExt cx="2266672" cy="716109"/>
          </a:xfrm>
        </p:grpSpPr>
        <p:sp>
          <p:nvSpPr>
            <p:cNvPr id="15" name="Shape 1178">
              <a:extLst>
                <a:ext uri="{FF2B5EF4-FFF2-40B4-BE49-F238E27FC236}">
                  <a16:creationId xmlns:a16="http://schemas.microsoft.com/office/drawing/2014/main" id="{25B87D52-6416-4BFC-8551-D143A563DA71}"/>
                </a:ext>
              </a:extLst>
            </p:cNvPr>
            <p:cNvSpPr/>
            <p:nvPr/>
          </p:nvSpPr>
          <p:spPr>
            <a:xfrm>
              <a:off x="509665" y="220654"/>
              <a:ext cx="1757007" cy="560218"/>
            </a:xfrm>
            <a:prstGeom prst="rect">
              <a:avLst/>
            </a:prstGeom>
            <a:ln w="12700">
              <a:miter lim="400000"/>
            </a:ln>
            <a:extLst>
              <a:ext uri="{C572A759-6A51-4108-AA02-DFA0A04FC94B}">
                <ma14:wrappingTextBoxFlag xmlns:ma14="http://schemas.microsoft.com/office/mac/drawingml/2011/main" xmlns="" val="1"/>
              </a:ext>
            </a:extLst>
          </p:spPr>
          <p:txBody>
            <a:bodyPr wrap="square" lIns="35719" tIns="35719" rIns="35719" bIns="35719" anchor="ctr">
              <a:spAutoFit/>
            </a:bodyPr>
            <a:lstStyle>
              <a:lvl1pPr>
                <a:lnSpc>
                  <a:spcPct val="150000"/>
                </a:lnSpc>
                <a:defRPr sz="2300" b="1">
                  <a:solidFill>
                    <a:srgbClr val="9DC2CA"/>
                  </a:solidFill>
                  <a:latin typeface="Helvetica"/>
                  <a:ea typeface="Helvetica"/>
                  <a:cs typeface="Helvetica"/>
                  <a:sym typeface="Helvetica"/>
                </a:defRPr>
              </a:lvl1pPr>
            </a:lstStyle>
            <a:p>
              <a:r>
                <a:rPr lang="zh-CN" altLang="en-US" sz="2400" dirty="0">
                  <a:solidFill>
                    <a:schemeClr val="bg1"/>
                  </a:solidFill>
                  <a:latin typeface="+mn-lt"/>
                  <a:ea typeface="+mn-ea"/>
                  <a:cs typeface="+mn-ea"/>
                  <a:sym typeface="+mn-lt"/>
                </a:rPr>
                <a:t>公司历史</a:t>
              </a:r>
            </a:p>
          </p:txBody>
        </p:sp>
        <p:sp>
          <p:nvSpPr>
            <p:cNvPr id="16" name="等腰三角形 15">
              <a:extLst>
                <a:ext uri="{FF2B5EF4-FFF2-40B4-BE49-F238E27FC236}">
                  <a16:creationId xmlns:a16="http://schemas.microsoft.com/office/drawing/2014/main" id="{CC0BFCE4-176F-4905-9F5C-D76EDDC4FE78}"/>
                </a:ext>
              </a:extLst>
            </p:cNvPr>
            <p:cNvSpPr/>
            <p:nvPr/>
          </p:nvSpPr>
          <p:spPr>
            <a:xfrm rot="5400000">
              <a:off x="-103222" y="245931"/>
              <a:ext cx="716109" cy="509665"/>
            </a:xfrm>
            <a:prstGeom prst="triangle">
              <a:avLst/>
            </a:prstGeom>
            <a:solidFill>
              <a:srgbClr val="18E6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8" name="矩形 17">
            <a:extLst>
              <a:ext uri="{FF2B5EF4-FFF2-40B4-BE49-F238E27FC236}">
                <a16:creationId xmlns:a16="http://schemas.microsoft.com/office/drawing/2014/main" id="{FFD224F5-975B-449C-8853-EA26D60878A6}"/>
              </a:ext>
            </a:extLst>
          </p:cNvPr>
          <p:cNvSpPr/>
          <p:nvPr/>
        </p:nvSpPr>
        <p:spPr>
          <a:xfrm>
            <a:off x="632743" y="1113619"/>
            <a:ext cx="3267856" cy="4630762"/>
          </a:xfrm>
          <a:prstGeom prst="rect">
            <a:avLst/>
          </a:prstGeom>
          <a:noFill/>
          <a:ln w="63500">
            <a:solidFill>
              <a:srgbClr val="18E6D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文本占位符 18">
            <a:extLst>
              <a:ext uri="{FF2B5EF4-FFF2-40B4-BE49-F238E27FC236}">
                <a16:creationId xmlns:a16="http://schemas.microsoft.com/office/drawing/2014/main" id="{ADB550B1-CC73-4497-A6BE-837A398DBFFC}"/>
              </a:ext>
            </a:extLst>
          </p:cNvPr>
          <p:cNvSpPr txBox="1">
            <a:spLocks/>
          </p:cNvSpPr>
          <p:nvPr/>
        </p:nvSpPr>
        <p:spPr>
          <a:xfrm>
            <a:off x="5100439" y="2817630"/>
            <a:ext cx="6124214" cy="292675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点击在此输入内容点击在此输入内容点击点击在此输入内容点击在此输入内容点击在此输入内容点击在此输入内容点击在此输入内容点击在此输入内容点击在此输入内容点击点击在此输入内容点击在此输入内容点击在此输入内容点击在此输入内容点击在此输入内容点击在此输入内容点击在此输入内容点击</a:t>
            </a:r>
            <a:endParaRPr lang="en-US" altLang="zh-CN" sz="1200" dirty="0">
              <a:solidFill>
                <a:schemeClr val="bg1"/>
              </a:solidFill>
              <a:cs typeface="+mn-ea"/>
              <a:sym typeface="+mn-lt"/>
            </a:endParaRPr>
          </a:p>
          <a:p>
            <a:pPr marL="0" indent="0">
              <a:lnSpc>
                <a:spcPct val="150000"/>
              </a:lnSpc>
              <a:buNone/>
            </a:pPr>
            <a:r>
              <a:rPr lang="zh-CN" altLang="en-US" sz="1200" dirty="0">
                <a:solidFill>
                  <a:schemeClr val="bg1"/>
                </a:solidFill>
                <a:cs typeface="+mn-ea"/>
                <a:sym typeface="+mn-lt"/>
              </a:rPr>
              <a:t>点击在此输入内容点击在此输入内容点击在此输入内容点击在此输入内容点击在此输入内容点击在此输入内容点击在此输入内容点击点击在此输入内容点击在此输入内容点击在此输入内容点击在此输入内容点击在此输入内容点击在此输入内容点击在此输入内容点击点击在此输入内容点击在此输入内容点击在此输入内容点击在此输入内容点击在此输入内容点击在此输入内容点击在此输入内容。</a:t>
            </a:r>
            <a:endParaRPr lang="en-US" altLang="zh-CN" sz="1200" dirty="0">
              <a:solidFill>
                <a:schemeClr val="bg1"/>
              </a:solidFill>
              <a:cs typeface="+mn-ea"/>
              <a:sym typeface="+mn-lt"/>
            </a:endParaRPr>
          </a:p>
        </p:txBody>
      </p:sp>
      <p:sp>
        <p:nvSpPr>
          <p:cNvPr id="2" name="矩形 1">
            <a:extLst>
              <a:ext uri="{FF2B5EF4-FFF2-40B4-BE49-F238E27FC236}">
                <a16:creationId xmlns:a16="http://schemas.microsoft.com/office/drawing/2014/main" id="{622B31D0-2667-4962-B44C-AF8E05FFFE46}"/>
              </a:ext>
            </a:extLst>
          </p:cNvPr>
          <p:cNvSpPr/>
          <p:nvPr/>
        </p:nvSpPr>
        <p:spPr>
          <a:xfrm>
            <a:off x="5100439" y="1113619"/>
            <a:ext cx="5932322" cy="1569620"/>
          </a:xfrm>
          <a:prstGeom prst="rect">
            <a:avLst/>
          </a:prstGeom>
          <a:blipFill>
            <a:blip r:embed="rId3"/>
            <a:stretch>
              <a:fillRect l="-342" t="-116851" r="342" b="-168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2906964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1355">
            <a:extLst>
              <a:ext uri="{FF2B5EF4-FFF2-40B4-BE49-F238E27FC236}">
                <a16:creationId xmlns:a16="http://schemas.microsoft.com/office/drawing/2014/main" id="{1DC8ED3E-F201-49B0-920E-3920AE29E923}"/>
              </a:ext>
            </a:extLst>
          </p:cNvPr>
          <p:cNvSpPr/>
          <p:nvPr/>
        </p:nvSpPr>
        <p:spPr>
          <a:xfrm rot="16200000">
            <a:off x="-504313" y="4680864"/>
            <a:ext cx="2165656" cy="366831"/>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2000" b="1" spc="200">
                <a:solidFill>
                  <a:srgbClr val="A1A1A3"/>
                </a:solidFill>
                <a:latin typeface="Helvetica"/>
                <a:ea typeface="Helvetica"/>
                <a:cs typeface="Helvetica"/>
                <a:sym typeface="Helvetica"/>
              </a:defRPr>
            </a:lvl1pPr>
          </a:lstStyle>
          <a:p>
            <a:pPr algn="ctr"/>
            <a:r>
              <a:rPr lang="en-US" altLang="zh-CN" sz="1100" dirty="0">
                <a:solidFill>
                  <a:srgbClr val="14BBAF"/>
                </a:solidFill>
                <a:latin typeface="+mn-lt"/>
                <a:ea typeface="+mn-ea"/>
                <a:cs typeface="+mn-ea"/>
                <a:sym typeface="+mn-lt"/>
              </a:rPr>
              <a:t>http://www.58pic.com/</a:t>
            </a:r>
            <a:endParaRPr lang="zh-CN" altLang="en-US" sz="1100" dirty="0">
              <a:solidFill>
                <a:srgbClr val="14BBAF"/>
              </a:solidFill>
              <a:latin typeface="+mn-lt"/>
              <a:ea typeface="+mn-ea"/>
              <a:cs typeface="+mn-ea"/>
              <a:sym typeface="+mn-lt"/>
            </a:endParaRPr>
          </a:p>
        </p:txBody>
      </p:sp>
      <p:sp>
        <p:nvSpPr>
          <p:cNvPr id="7" name="Shape 2344">
            <a:extLst>
              <a:ext uri="{FF2B5EF4-FFF2-40B4-BE49-F238E27FC236}">
                <a16:creationId xmlns:a16="http://schemas.microsoft.com/office/drawing/2014/main" id="{72D745A9-81C7-47F9-AD5E-29DC037B676E}"/>
              </a:ext>
            </a:extLst>
          </p:cNvPr>
          <p:cNvSpPr/>
          <p:nvPr/>
        </p:nvSpPr>
        <p:spPr>
          <a:xfrm>
            <a:off x="1085287" y="4751448"/>
            <a:ext cx="9845579" cy="1436931"/>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p>
            <a:pPr>
              <a:lnSpc>
                <a:spcPct val="150000"/>
              </a:lnSpc>
              <a:defRPr sz="2100">
                <a:solidFill>
                  <a:srgbClr val="8B8C8C"/>
                </a:solidFill>
                <a:latin typeface="Helvetica"/>
                <a:ea typeface="Helvetica"/>
                <a:cs typeface="Helvetica"/>
                <a:sym typeface="Helvetica"/>
              </a:defRPr>
            </a:pPr>
            <a:r>
              <a:rPr sz="1400" dirty="0">
                <a:cs typeface="+mn-ea"/>
                <a:sym typeface="+mn-lt"/>
              </a:rPr>
              <a:t>There are many variations of passages of Lorem Ipsum available, but the majority have suffered alteration in some form by</a:t>
            </a:r>
          </a:p>
          <a:p>
            <a:pPr>
              <a:lnSpc>
                <a:spcPct val="150000"/>
              </a:lnSpc>
              <a:defRPr sz="2100">
                <a:solidFill>
                  <a:srgbClr val="8B8C8C"/>
                </a:solidFill>
                <a:latin typeface="Helvetica"/>
                <a:ea typeface="Helvetica"/>
                <a:cs typeface="Helvetica"/>
                <a:sym typeface="Helvetica"/>
              </a:defRPr>
            </a:pPr>
            <a:r>
              <a:rPr sz="1400" dirty="0" err="1">
                <a:cs typeface="+mn-ea"/>
                <a:sym typeface="+mn-lt"/>
              </a:rPr>
              <a:t>humour</a:t>
            </a:r>
            <a:r>
              <a:rPr sz="1400" dirty="0">
                <a:cs typeface="+mn-ea"/>
                <a:sym typeface="+mn-lt"/>
              </a:rPr>
              <a:t>, or </a:t>
            </a:r>
            <a:r>
              <a:rPr sz="1400" dirty="0" err="1">
                <a:cs typeface="+mn-ea"/>
                <a:sym typeface="+mn-lt"/>
              </a:rPr>
              <a:t>randomised</a:t>
            </a:r>
            <a:r>
              <a:rPr sz="1400" dirty="0">
                <a:cs typeface="+mn-ea"/>
                <a:sym typeface="+mn-lt"/>
              </a:rPr>
              <a:t> words or which don't look even slightly believable. If you are going to use a passage of Lore</a:t>
            </a:r>
          </a:p>
          <a:p>
            <a:pPr>
              <a:lnSpc>
                <a:spcPct val="150000"/>
              </a:lnSpc>
              <a:defRPr sz="2100">
                <a:solidFill>
                  <a:srgbClr val="8B8C8C"/>
                </a:solidFill>
                <a:latin typeface="Helvetica"/>
                <a:ea typeface="Helvetica"/>
                <a:cs typeface="Helvetica"/>
                <a:sym typeface="Helvetica"/>
              </a:defRPr>
            </a:pPr>
            <a:r>
              <a:rPr sz="1400" dirty="0">
                <a:cs typeface="+mn-ea"/>
                <a:sym typeface="+mn-lt"/>
              </a:rPr>
              <a:t>Ipsum, you need to be sure there isn't anything embarrassing hidden in the middle of text. All the Lorem Ipsum</a:t>
            </a:r>
          </a:p>
          <a:p>
            <a:pPr>
              <a:lnSpc>
                <a:spcPct val="150000"/>
              </a:lnSpc>
              <a:defRPr sz="2100">
                <a:solidFill>
                  <a:srgbClr val="8B8C8C"/>
                </a:solidFill>
                <a:latin typeface="Helvetica"/>
                <a:ea typeface="Helvetica"/>
                <a:cs typeface="Helvetica"/>
                <a:sym typeface="Helvetica"/>
              </a:defRPr>
            </a:pPr>
            <a:r>
              <a:rPr sz="1400" dirty="0">
                <a:cs typeface="+mn-ea"/>
                <a:sym typeface="+mn-lt"/>
              </a:rPr>
              <a:t>generators on the Internet tend to repeat predefined a chunks as necessary, making this the first true</a:t>
            </a:r>
          </a:p>
        </p:txBody>
      </p:sp>
      <p:sp>
        <p:nvSpPr>
          <p:cNvPr id="8" name="Shape 2345">
            <a:extLst>
              <a:ext uri="{FF2B5EF4-FFF2-40B4-BE49-F238E27FC236}">
                <a16:creationId xmlns:a16="http://schemas.microsoft.com/office/drawing/2014/main" id="{5FCB3ABD-91A0-421E-8C2A-529CD6123F0B}"/>
              </a:ext>
            </a:extLst>
          </p:cNvPr>
          <p:cNvSpPr/>
          <p:nvPr/>
        </p:nvSpPr>
        <p:spPr>
          <a:xfrm>
            <a:off x="1085287" y="4163205"/>
            <a:ext cx="2683426" cy="367985"/>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ctr">
            <a:spAutoFit/>
          </a:bodyPr>
          <a:lstStyle>
            <a:lvl1pPr>
              <a:lnSpc>
                <a:spcPct val="150000"/>
              </a:lnSpc>
              <a:defRPr sz="2300" b="1">
                <a:solidFill>
                  <a:srgbClr val="9DC2CA"/>
                </a:solidFill>
                <a:latin typeface="Helvetica"/>
                <a:ea typeface="Helvetica"/>
                <a:cs typeface="Helvetica"/>
                <a:sym typeface="Helvetica"/>
              </a:defRPr>
            </a:lvl1pPr>
          </a:lstStyle>
          <a:p>
            <a:pPr algn="ctr"/>
            <a:r>
              <a:rPr lang="zh-CN" altLang="en-US" sz="1100" dirty="0">
                <a:solidFill>
                  <a:schemeClr val="tx1">
                    <a:lumMod val="65000"/>
                    <a:lumOff val="35000"/>
                  </a:schemeClr>
                </a:solidFill>
                <a:latin typeface="+mn-lt"/>
                <a:ea typeface="+mn-ea"/>
                <a:cs typeface="+mn-ea"/>
                <a:sym typeface="+mn-lt"/>
              </a:rPr>
              <a:t>在此输入小标题内容在此输入小标题内容</a:t>
            </a:r>
          </a:p>
        </p:txBody>
      </p:sp>
      <p:sp>
        <p:nvSpPr>
          <p:cNvPr id="9" name="Shape 1175">
            <a:extLst>
              <a:ext uri="{FF2B5EF4-FFF2-40B4-BE49-F238E27FC236}">
                <a16:creationId xmlns:a16="http://schemas.microsoft.com/office/drawing/2014/main" id="{3BC5625E-71AD-4738-A03B-9D7911C4080B}"/>
              </a:ext>
            </a:extLst>
          </p:cNvPr>
          <p:cNvSpPr txBox="1">
            <a:spLocks/>
          </p:cNvSpPr>
          <p:nvPr/>
        </p:nvSpPr>
        <p:spPr>
          <a:xfrm>
            <a:off x="1085287" y="3595975"/>
            <a:ext cx="5256689" cy="58824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4000" b="1" dirty="0">
                <a:solidFill>
                  <a:schemeClr val="bg1"/>
                </a:solidFill>
                <a:latin typeface="+mn-lt"/>
                <a:ea typeface="+mn-ea"/>
                <a:cs typeface="+mn-ea"/>
                <a:sym typeface="+mn-lt"/>
              </a:rPr>
              <a:t>在此输入标题内容</a:t>
            </a:r>
          </a:p>
        </p:txBody>
      </p:sp>
      <p:pic>
        <p:nvPicPr>
          <p:cNvPr id="11" name="图片占位符 10">
            <a:extLst>
              <a:ext uri="{FF2B5EF4-FFF2-40B4-BE49-F238E27FC236}">
                <a16:creationId xmlns:a16="http://schemas.microsoft.com/office/drawing/2014/main" id="{DFC0174F-C2F6-4CD5-8B44-0553243FB99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25794" b="25794"/>
          <a:stretch>
            <a:fillRect/>
          </a:stretch>
        </p:blipFill>
        <p:spPr/>
      </p:pic>
    </p:spTree>
    <p:extLst>
      <p:ext uri="{BB962C8B-B14F-4D97-AF65-F5344CB8AC3E}">
        <p14:creationId xmlns:p14="http://schemas.microsoft.com/office/powerpoint/2010/main" val="232358777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2019创意画册风商业计划书"/>
</p:tagLst>
</file>

<file path=ppt/theme/theme1.xml><?xml version="1.0" encoding="utf-8"?>
<a:theme xmlns:a="http://schemas.openxmlformats.org/drawingml/2006/main" name="“千图网海量PPT模板www.58pic.com”​​">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nvkkq4d0">
      <a:majorFont>
        <a:latin typeface="Arial" panose="020F0302020204030204"/>
        <a:ea typeface="Microsoft YaHei"/>
        <a:cs typeface=""/>
      </a:majorFont>
      <a:minorFont>
        <a:latin typeface="Arial" panose="020F0502020204030204"/>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TotalTime>
  <Words>1530</Words>
  <Application>Microsoft Office PowerPoint</Application>
  <PresentationFormat>宽屏</PresentationFormat>
  <Paragraphs>205</Paragraphs>
  <Slides>25</Slides>
  <Notes>22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25</vt:i4>
      </vt:variant>
    </vt:vector>
  </HeadingPairs>
  <TitlesOfParts>
    <vt:vector size="35" baseType="lpstr">
      <vt:lpstr>Lato Hairline</vt:lpstr>
      <vt:lpstr>Lato Light</vt:lpstr>
      <vt:lpstr>Lato Regular</vt:lpstr>
      <vt:lpstr>Roboto</vt:lpstr>
      <vt:lpstr>等线</vt:lpstr>
      <vt:lpstr>Microsoft YaHei</vt:lpstr>
      <vt:lpstr>Arial</vt:lpstr>
      <vt:lpstr>Helvetica</vt:lpstr>
      <vt:lpstr>Wingdings</vt:lpstr>
      <vt:lpstr>“千图网海量PPT模板www.58pic.com”​​</vt:lpstr>
      <vt:lpstr>PowerPoint 演示文稿</vt:lpstr>
      <vt:lpstr>PowerPoint 演示文稿</vt:lpstr>
      <vt:lpstr>About us</vt:lpstr>
      <vt:lpstr>PowerPoint 演示文稿</vt:lpstr>
      <vt:lpstr>PowerPoint 演示文稿</vt:lpstr>
      <vt:lpstr>PowerPoint 演示文稿</vt:lpstr>
      <vt:lpstr>Company history</vt:lpstr>
      <vt:lpstr>PowerPoint 演示文稿</vt:lpstr>
      <vt:lpstr>PowerPoint 演示文稿</vt:lpstr>
      <vt:lpstr>PowerPoint 演示文稿</vt:lpstr>
      <vt:lpstr>Project introduction</vt:lpstr>
      <vt:lpstr>PowerPoint 演示文稿</vt:lpstr>
      <vt:lpstr>PowerPoint 演示文稿</vt:lpstr>
      <vt:lpstr>PowerPoint 演示文稿</vt:lpstr>
      <vt:lpstr>Products and services</vt:lpstr>
      <vt:lpstr>PowerPoint 演示文稿</vt:lpstr>
      <vt:lpstr>PowerPoint 演示文稿</vt:lpstr>
      <vt:lpstr>Industries and markets</vt:lpstr>
      <vt:lpstr>PowerPoint 演示文稿</vt:lpstr>
      <vt:lpstr>市场分析 Market analysis</vt:lpstr>
      <vt:lpstr>Risk and countermeasures</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2019创意画册风商业计划书</dc:title>
  <dc:creator>OH wing</dc:creator>
  <cp:lastModifiedBy>OH wing</cp:lastModifiedBy>
  <cp:revision>74</cp:revision>
  <dcterms:created xsi:type="dcterms:W3CDTF">2018-05-02T02:47:59Z</dcterms:created>
  <dcterms:modified xsi:type="dcterms:W3CDTF">2018-05-19T07:31:34Z</dcterms:modified>
</cp:coreProperties>
</file>

<file path=docProps/thumbnail.jpeg>
</file>